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4"/>
  </p:sldMasterIdLst>
  <p:notesMasterIdLst>
    <p:notesMasterId r:id="rId31"/>
  </p:notesMasterIdLst>
  <p:sldIdLst>
    <p:sldId id="5451" r:id="rId5"/>
    <p:sldId id="5425" r:id="rId6"/>
    <p:sldId id="5466" r:id="rId7"/>
    <p:sldId id="5615" r:id="rId8"/>
    <p:sldId id="5594" r:id="rId9"/>
    <p:sldId id="5428" r:id="rId10"/>
    <p:sldId id="5461" r:id="rId11"/>
    <p:sldId id="5598" r:id="rId12"/>
    <p:sldId id="5604" r:id="rId13"/>
    <p:sldId id="5605" r:id="rId14"/>
    <p:sldId id="5606" r:id="rId15"/>
    <p:sldId id="5607" r:id="rId16"/>
    <p:sldId id="5609" r:id="rId17"/>
    <p:sldId id="345" r:id="rId18"/>
    <p:sldId id="5600" r:id="rId19"/>
    <p:sldId id="5599" r:id="rId20"/>
    <p:sldId id="5610" r:id="rId21"/>
    <p:sldId id="5614" r:id="rId22"/>
    <p:sldId id="5455" r:id="rId23"/>
    <p:sldId id="5596" r:id="rId24"/>
    <p:sldId id="5611" r:id="rId25"/>
    <p:sldId id="5612" r:id="rId26"/>
    <p:sldId id="5601" r:id="rId27"/>
    <p:sldId id="5602" r:id="rId28"/>
    <p:sldId id="5613" r:id="rId29"/>
    <p:sldId id="5361" r:id="rId30"/>
  </p:sldIdLst>
  <p:sldSz cx="12192000" cy="6858000"/>
  <p:notesSz cx="6858000" cy="9144000"/>
  <p:defaultTextStyle>
    <a:defPPr>
      <a:defRPr lang="da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7CFDB"/>
    <a:srgbClr val="D6DCE5"/>
    <a:srgbClr val="ADB9CA"/>
    <a:srgbClr val="B4C7E7"/>
    <a:srgbClr val="8497B0"/>
    <a:srgbClr val="333F50"/>
    <a:srgbClr val="222A35"/>
    <a:srgbClr val="D9D9D9"/>
    <a:srgbClr val="EE1C25"/>
    <a:srgbClr val="8DB17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3" autoAdjust="0"/>
    <p:restoredTop sz="94660"/>
  </p:normalViewPr>
  <p:slideViewPr>
    <p:cSldViewPr snapToGrid="0">
      <p:cViewPr varScale="1">
        <p:scale>
          <a:sx n="84" d="100"/>
          <a:sy n="84" d="100"/>
        </p:scale>
        <p:origin x="49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38" Type="http://schemas.openxmlformats.org/officeDocument/2006/relationships/customXml" Target="../customXml/item5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37" Type="http://schemas.openxmlformats.org/officeDocument/2006/relationships/customXml" Target="../customXml/item4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vid Thejl-Clayton" userId="a8607448-49d5-401d-9334-27d1dd31c480" providerId="ADAL" clId="{53A43A76-B029-4272-B238-DAF018DA9BDB}"/>
    <pc:docChg chg="sldOrd">
      <pc:chgData name="David Thejl-Clayton" userId="a8607448-49d5-401d-9334-27d1dd31c480" providerId="ADAL" clId="{53A43A76-B029-4272-B238-DAF018DA9BDB}" dt="2021-09-29T08:17:34.412" v="0" actId="20578"/>
      <pc:docMkLst>
        <pc:docMk/>
      </pc:docMkLst>
      <pc:sldChg chg="ord">
        <pc:chgData name="David Thejl-Clayton" userId="a8607448-49d5-401d-9334-27d1dd31c480" providerId="ADAL" clId="{53A43A76-B029-4272-B238-DAF018DA9BDB}" dt="2021-09-29T08:17:34.412" v="0" actId="20578"/>
        <pc:sldMkLst>
          <pc:docMk/>
          <pc:sldMk cId="1844430576" sldId="5605"/>
        </pc:sldMkLst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DK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IP Address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General</c:formatCode>
                <c:ptCount val="5"/>
                <c:pt idx="0">
                  <c:v>0</c:v>
                </c:pt>
                <c:pt idx="1">
                  <c:v>10</c:v>
                </c:pt>
                <c:pt idx="2">
                  <c:v>20</c:v>
                </c:pt>
                <c:pt idx="3">
                  <c:v>30</c:v>
                </c:pt>
                <c:pt idx="4">
                  <c:v>40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80</c:v>
                </c:pt>
                <c:pt idx="1">
                  <c:v>60</c:v>
                </c:pt>
                <c:pt idx="2">
                  <c:v>40</c:v>
                </c:pt>
                <c:pt idx="3">
                  <c:v>20</c:v>
                </c:pt>
                <c:pt idx="4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237A-46F7-939D-778A7DF2AC4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020677680"/>
        <c:axId val="1020671856"/>
      </c:lineChart>
      <c:catAx>
        <c:axId val="102067768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Hours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DK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DK"/>
          </a:p>
        </c:txPr>
        <c:crossAx val="1020671856"/>
        <c:crosses val="autoZero"/>
        <c:auto val="1"/>
        <c:lblAlgn val="ctr"/>
        <c:lblOffset val="100"/>
        <c:noMultiLvlLbl val="0"/>
      </c:catAx>
      <c:valAx>
        <c:axId val="10206718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Score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DK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DK"/>
          </a:p>
        </c:txPr>
        <c:crossAx val="10206776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DK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DK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B121785-4F5A-45E4-A34E-74DA7413E344}" type="doc">
      <dgm:prSet loTypeId="urn:microsoft.com/office/officeart/2005/8/layout/chart3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7BAE05A-767F-41F6-A48E-A11ED00960FD}">
      <dgm:prSet/>
      <dgm:spPr/>
      <dgm:t>
        <a:bodyPr/>
        <a:lstStyle/>
        <a:p>
          <a:r>
            <a:rPr lang="en-US" dirty="0"/>
            <a:t>Purple Teaming</a:t>
          </a:r>
        </a:p>
      </dgm:t>
    </dgm:pt>
    <dgm:pt modelId="{E5FDFCCF-575E-4D4D-95AC-1DC465AF1C74}" type="parTrans" cxnId="{2405A2A2-809B-4E5E-BFE1-611F3E3451F1}">
      <dgm:prSet/>
      <dgm:spPr/>
      <dgm:t>
        <a:bodyPr/>
        <a:lstStyle/>
        <a:p>
          <a:endParaRPr lang="en-US"/>
        </a:p>
      </dgm:t>
    </dgm:pt>
    <dgm:pt modelId="{85E88CE9-C380-4C0D-827D-721BC042367E}" type="sibTrans" cxnId="{2405A2A2-809B-4E5E-BFE1-611F3E3451F1}">
      <dgm:prSet/>
      <dgm:spPr/>
      <dgm:t>
        <a:bodyPr/>
        <a:lstStyle/>
        <a:p>
          <a:endParaRPr lang="en-US"/>
        </a:p>
      </dgm:t>
    </dgm:pt>
    <dgm:pt modelId="{4E6DA766-9322-4F95-8575-981C4364DF4B}">
      <dgm:prSet/>
      <dgm:spPr/>
      <dgm:t>
        <a:bodyPr/>
        <a:lstStyle/>
        <a:p>
          <a:r>
            <a:rPr lang="en-US"/>
            <a:t>CTI</a:t>
          </a:r>
        </a:p>
      </dgm:t>
    </dgm:pt>
    <dgm:pt modelId="{1F2E04B0-98A7-4B3B-AF33-8E87FA28017F}" type="parTrans" cxnId="{E74E6CC6-9059-4D24-9739-BCA9772B6412}">
      <dgm:prSet/>
      <dgm:spPr/>
      <dgm:t>
        <a:bodyPr/>
        <a:lstStyle/>
        <a:p>
          <a:endParaRPr lang="en-US"/>
        </a:p>
      </dgm:t>
    </dgm:pt>
    <dgm:pt modelId="{783AA3F8-8455-4B33-B165-F72AAD6BA757}" type="sibTrans" cxnId="{E74E6CC6-9059-4D24-9739-BCA9772B6412}">
      <dgm:prSet/>
      <dgm:spPr/>
      <dgm:t>
        <a:bodyPr/>
        <a:lstStyle/>
        <a:p>
          <a:endParaRPr lang="en-US"/>
        </a:p>
      </dgm:t>
    </dgm:pt>
    <dgm:pt modelId="{BCACA311-B117-49F9-B2FF-C068A5A74D28}">
      <dgm:prSet/>
      <dgm:spPr/>
      <dgm:t>
        <a:bodyPr/>
        <a:lstStyle/>
        <a:p>
          <a:r>
            <a:rPr lang="en-US"/>
            <a:t>Incident Response</a:t>
          </a:r>
        </a:p>
      </dgm:t>
    </dgm:pt>
    <dgm:pt modelId="{38CB7FC0-3C8A-4939-B272-341BBD1DD5C1}" type="parTrans" cxnId="{F4D244F8-259C-47D3-ABC5-2BC3F76947A4}">
      <dgm:prSet/>
      <dgm:spPr/>
      <dgm:t>
        <a:bodyPr/>
        <a:lstStyle/>
        <a:p>
          <a:endParaRPr lang="en-US"/>
        </a:p>
      </dgm:t>
    </dgm:pt>
    <dgm:pt modelId="{B106CBD7-26F0-4282-B824-9414ED971ED2}" type="sibTrans" cxnId="{F4D244F8-259C-47D3-ABC5-2BC3F76947A4}">
      <dgm:prSet/>
      <dgm:spPr/>
      <dgm:t>
        <a:bodyPr/>
        <a:lstStyle/>
        <a:p>
          <a:endParaRPr lang="en-US"/>
        </a:p>
      </dgm:t>
    </dgm:pt>
    <dgm:pt modelId="{C100B7FB-BFDF-4A2B-97F4-1F446AA510BB}">
      <dgm:prSet/>
      <dgm:spPr/>
      <dgm:t>
        <a:bodyPr/>
        <a:lstStyle/>
        <a:p>
          <a:r>
            <a:rPr lang="en-US"/>
            <a:t>Detection Engineering</a:t>
          </a:r>
        </a:p>
      </dgm:t>
    </dgm:pt>
    <dgm:pt modelId="{E48FA1C1-84F3-4C01-98BF-E5914C91E82C}" type="parTrans" cxnId="{6F7B4F77-65EB-4DDE-B16D-17E0AB045585}">
      <dgm:prSet/>
      <dgm:spPr/>
      <dgm:t>
        <a:bodyPr/>
        <a:lstStyle/>
        <a:p>
          <a:endParaRPr lang="en-US"/>
        </a:p>
      </dgm:t>
    </dgm:pt>
    <dgm:pt modelId="{54C729C3-5603-451C-8C3B-0A8A2644A041}" type="sibTrans" cxnId="{6F7B4F77-65EB-4DDE-B16D-17E0AB045585}">
      <dgm:prSet/>
      <dgm:spPr/>
      <dgm:t>
        <a:bodyPr/>
        <a:lstStyle/>
        <a:p>
          <a:endParaRPr lang="en-US"/>
        </a:p>
      </dgm:t>
    </dgm:pt>
    <dgm:pt modelId="{E139C197-F60A-4F62-941D-F93C3F35B5C1}">
      <dgm:prSet/>
      <dgm:spPr/>
      <dgm:t>
        <a:bodyPr/>
        <a:lstStyle/>
        <a:p>
          <a:r>
            <a:rPr lang="en-US" dirty="0"/>
            <a:t>TIBER</a:t>
          </a:r>
        </a:p>
      </dgm:t>
    </dgm:pt>
    <dgm:pt modelId="{4F87B33B-28BF-4A39-9A85-544160763D9D}" type="parTrans" cxnId="{833B5E7A-6F07-4DD7-AF17-09747278C923}">
      <dgm:prSet/>
      <dgm:spPr/>
      <dgm:t>
        <a:bodyPr/>
        <a:lstStyle/>
        <a:p>
          <a:endParaRPr lang="en-US"/>
        </a:p>
      </dgm:t>
    </dgm:pt>
    <dgm:pt modelId="{0F85922D-C5AF-4A73-91A8-A6D4E47D1996}" type="sibTrans" cxnId="{833B5E7A-6F07-4DD7-AF17-09747278C923}">
      <dgm:prSet/>
      <dgm:spPr/>
      <dgm:t>
        <a:bodyPr/>
        <a:lstStyle/>
        <a:p>
          <a:endParaRPr lang="en-US"/>
        </a:p>
      </dgm:t>
    </dgm:pt>
    <dgm:pt modelId="{FC99EF3C-8CA8-4932-8D52-E18F655B0D02}">
      <dgm:prSet/>
      <dgm:spPr/>
      <dgm:t>
        <a:bodyPr/>
        <a:lstStyle/>
        <a:p>
          <a:r>
            <a:rPr lang="en-US" dirty="0"/>
            <a:t>Advisory</a:t>
          </a:r>
        </a:p>
      </dgm:t>
    </dgm:pt>
    <dgm:pt modelId="{A670D0A9-C926-4832-986A-2352F652801F}" type="parTrans" cxnId="{59B83364-27CC-4C19-A85B-91B0491FC1E0}">
      <dgm:prSet/>
      <dgm:spPr/>
      <dgm:t>
        <a:bodyPr/>
        <a:lstStyle/>
        <a:p>
          <a:endParaRPr lang="en-DK"/>
        </a:p>
      </dgm:t>
    </dgm:pt>
    <dgm:pt modelId="{B40FE6A2-70B7-4817-9CDA-14D432AB108B}" type="sibTrans" cxnId="{59B83364-27CC-4C19-A85B-91B0491FC1E0}">
      <dgm:prSet/>
      <dgm:spPr/>
      <dgm:t>
        <a:bodyPr/>
        <a:lstStyle/>
        <a:p>
          <a:endParaRPr lang="en-DK"/>
        </a:p>
      </dgm:t>
    </dgm:pt>
    <dgm:pt modelId="{96E7DC29-F8FF-45C0-9F5E-1CE5A166D116}" type="pres">
      <dgm:prSet presAssocID="{2B121785-4F5A-45E4-A34E-74DA7413E344}" presName="compositeShape" presStyleCnt="0">
        <dgm:presLayoutVars>
          <dgm:chMax val="7"/>
          <dgm:dir/>
          <dgm:resizeHandles val="exact"/>
        </dgm:presLayoutVars>
      </dgm:prSet>
      <dgm:spPr/>
    </dgm:pt>
    <dgm:pt modelId="{C6EB39AA-BF07-49D9-8788-4F2D2E7DC69E}" type="pres">
      <dgm:prSet presAssocID="{2B121785-4F5A-45E4-A34E-74DA7413E344}" presName="wedge1" presStyleLbl="node1" presStyleIdx="0" presStyleCnt="6" custLinFactNeighborX="-2796" custLinFactNeighborY="4954"/>
      <dgm:spPr/>
    </dgm:pt>
    <dgm:pt modelId="{9709F01E-1753-470C-9AD2-658947BA1F46}" type="pres">
      <dgm:prSet presAssocID="{2B121785-4F5A-45E4-A34E-74DA7413E344}" presName="wedge1Tx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328FDC57-14F4-42E5-B505-029433D708DB}" type="pres">
      <dgm:prSet presAssocID="{2B121785-4F5A-45E4-A34E-74DA7413E344}" presName="wedge2" presStyleLbl="node1" presStyleIdx="1" presStyleCnt="6" custLinFactNeighborX="8492" custLinFactNeighborY="193"/>
      <dgm:spPr/>
    </dgm:pt>
    <dgm:pt modelId="{567B6321-19E6-414E-80B4-F9CC52F46997}" type="pres">
      <dgm:prSet presAssocID="{2B121785-4F5A-45E4-A34E-74DA7413E344}" presName="wedge2Tx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716C99B5-A514-4AA5-A4D4-35F49AD3C400}" type="pres">
      <dgm:prSet presAssocID="{2B121785-4F5A-45E4-A34E-74DA7413E344}" presName="wedge3" presStyleLbl="node1" presStyleIdx="2" presStyleCnt="6"/>
      <dgm:spPr/>
    </dgm:pt>
    <dgm:pt modelId="{CC5D34CD-937B-4144-9D2A-114D9F672F45}" type="pres">
      <dgm:prSet presAssocID="{2B121785-4F5A-45E4-A34E-74DA7413E344}" presName="wedge3Tx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DC0DDAC9-F7F0-487A-96EF-6E7DA6C98BB6}" type="pres">
      <dgm:prSet presAssocID="{2B121785-4F5A-45E4-A34E-74DA7413E344}" presName="wedge4" presStyleLbl="node1" presStyleIdx="3" presStyleCnt="6"/>
      <dgm:spPr/>
    </dgm:pt>
    <dgm:pt modelId="{9B92CEA0-D589-410F-89E2-EA84B3ED6E5F}" type="pres">
      <dgm:prSet presAssocID="{2B121785-4F5A-45E4-A34E-74DA7413E344}" presName="wedge4Tx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933B4B01-3B11-4864-9D69-F5EDF6C2DD46}" type="pres">
      <dgm:prSet presAssocID="{2B121785-4F5A-45E4-A34E-74DA7413E344}" presName="wedge5" presStyleLbl="node1" presStyleIdx="4" presStyleCnt="6"/>
      <dgm:spPr/>
    </dgm:pt>
    <dgm:pt modelId="{C811B696-0401-422B-A505-6CBF3DF1AE07}" type="pres">
      <dgm:prSet presAssocID="{2B121785-4F5A-45E4-A34E-74DA7413E344}" presName="wedge5Tx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2C8B8F39-1A3E-42C5-8337-C14D295EE33A}" type="pres">
      <dgm:prSet presAssocID="{2B121785-4F5A-45E4-A34E-74DA7413E344}" presName="wedge6" presStyleLbl="node1" presStyleIdx="5" presStyleCnt="6"/>
      <dgm:spPr/>
    </dgm:pt>
    <dgm:pt modelId="{3D3FB76B-15F0-4678-82B5-FBC799748FBF}" type="pres">
      <dgm:prSet presAssocID="{2B121785-4F5A-45E4-A34E-74DA7413E344}" presName="wedge6Tx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E09B610B-385A-42EE-9E3E-07CF513D17C3}" type="presOf" srcId="{A7BAE05A-767F-41F6-A48E-A11ED00960FD}" destId="{C6EB39AA-BF07-49D9-8788-4F2D2E7DC69E}" srcOrd="0" destOrd="0" presId="urn:microsoft.com/office/officeart/2005/8/layout/chart3"/>
    <dgm:cxn modelId="{77C1610F-4ACD-4FF9-938E-ADC0017D7E13}" type="presOf" srcId="{E139C197-F60A-4F62-941D-F93C3F35B5C1}" destId="{C811B696-0401-422B-A505-6CBF3DF1AE07}" srcOrd="1" destOrd="0" presId="urn:microsoft.com/office/officeart/2005/8/layout/chart3"/>
    <dgm:cxn modelId="{3741C816-AA3C-4084-B201-EEC5F85537EC}" type="presOf" srcId="{FC99EF3C-8CA8-4932-8D52-E18F655B0D02}" destId="{3D3FB76B-15F0-4678-82B5-FBC799748FBF}" srcOrd="1" destOrd="0" presId="urn:microsoft.com/office/officeart/2005/8/layout/chart3"/>
    <dgm:cxn modelId="{B0945E1B-0E65-466D-BE15-F1DA8D113267}" type="presOf" srcId="{C100B7FB-BFDF-4A2B-97F4-1F446AA510BB}" destId="{9B92CEA0-D589-410F-89E2-EA84B3ED6E5F}" srcOrd="1" destOrd="0" presId="urn:microsoft.com/office/officeart/2005/8/layout/chart3"/>
    <dgm:cxn modelId="{59B83364-27CC-4C19-A85B-91B0491FC1E0}" srcId="{2B121785-4F5A-45E4-A34E-74DA7413E344}" destId="{FC99EF3C-8CA8-4932-8D52-E18F655B0D02}" srcOrd="5" destOrd="0" parTransId="{A670D0A9-C926-4832-986A-2352F652801F}" sibTransId="{B40FE6A2-70B7-4817-9CDA-14D432AB108B}"/>
    <dgm:cxn modelId="{20FB3867-1D52-49AF-8FA8-D96C616D277D}" type="presOf" srcId="{BCACA311-B117-49F9-B2FF-C068A5A74D28}" destId="{716C99B5-A514-4AA5-A4D4-35F49AD3C400}" srcOrd="0" destOrd="0" presId="urn:microsoft.com/office/officeart/2005/8/layout/chart3"/>
    <dgm:cxn modelId="{C9D0804C-7F6C-48FC-92AB-01191E076321}" type="presOf" srcId="{E139C197-F60A-4F62-941D-F93C3F35B5C1}" destId="{933B4B01-3B11-4864-9D69-F5EDF6C2DD46}" srcOrd="0" destOrd="0" presId="urn:microsoft.com/office/officeart/2005/8/layout/chart3"/>
    <dgm:cxn modelId="{6F7B4F77-65EB-4DDE-B16D-17E0AB045585}" srcId="{2B121785-4F5A-45E4-A34E-74DA7413E344}" destId="{C100B7FB-BFDF-4A2B-97F4-1F446AA510BB}" srcOrd="3" destOrd="0" parTransId="{E48FA1C1-84F3-4C01-98BF-E5914C91E82C}" sibTransId="{54C729C3-5603-451C-8C3B-0A8A2644A041}"/>
    <dgm:cxn modelId="{AC4B3559-D4BA-4F1C-BA77-727B43B865DA}" type="presOf" srcId="{A7BAE05A-767F-41F6-A48E-A11ED00960FD}" destId="{9709F01E-1753-470C-9AD2-658947BA1F46}" srcOrd="1" destOrd="0" presId="urn:microsoft.com/office/officeart/2005/8/layout/chart3"/>
    <dgm:cxn modelId="{833B5E7A-6F07-4DD7-AF17-09747278C923}" srcId="{2B121785-4F5A-45E4-A34E-74DA7413E344}" destId="{E139C197-F60A-4F62-941D-F93C3F35B5C1}" srcOrd="4" destOrd="0" parTransId="{4F87B33B-28BF-4A39-9A85-544160763D9D}" sibTransId="{0F85922D-C5AF-4A73-91A8-A6D4E47D1996}"/>
    <dgm:cxn modelId="{8F027D92-0842-4FC2-8AED-DEB547DD7BC9}" type="presOf" srcId="{C100B7FB-BFDF-4A2B-97F4-1F446AA510BB}" destId="{DC0DDAC9-F7F0-487A-96EF-6E7DA6C98BB6}" srcOrd="0" destOrd="0" presId="urn:microsoft.com/office/officeart/2005/8/layout/chart3"/>
    <dgm:cxn modelId="{AA8F569D-EEFD-45E2-A8BA-A1BC7C2CC337}" type="presOf" srcId="{FC99EF3C-8CA8-4932-8D52-E18F655B0D02}" destId="{2C8B8F39-1A3E-42C5-8337-C14D295EE33A}" srcOrd="0" destOrd="0" presId="urn:microsoft.com/office/officeart/2005/8/layout/chart3"/>
    <dgm:cxn modelId="{2405A2A2-809B-4E5E-BFE1-611F3E3451F1}" srcId="{2B121785-4F5A-45E4-A34E-74DA7413E344}" destId="{A7BAE05A-767F-41F6-A48E-A11ED00960FD}" srcOrd="0" destOrd="0" parTransId="{E5FDFCCF-575E-4D4D-95AC-1DC465AF1C74}" sibTransId="{85E88CE9-C380-4C0D-827D-721BC042367E}"/>
    <dgm:cxn modelId="{E74E6CC6-9059-4D24-9739-BCA9772B6412}" srcId="{2B121785-4F5A-45E4-A34E-74DA7413E344}" destId="{4E6DA766-9322-4F95-8575-981C4364DF4B}" srcOrd="1" destOrd="0" parTransId="{1F2E04B0-98A7-4B3B-AF33-8E87FA28017F}" sibTransId="{783AA3F8-8455-4B33-B165-F72AAD6BA757}"/>
    <dgm:cxn modelId="{93EDD9D0-2531-4508-B03F-F7BA38775066}" type="presOf" srcId="{2B121785-4F5A-45E4-A34E-74DA7413E344}" destId="{96E7DC29-F8FF-45C0-9F5E-1CE5A166D116}" srcOrd="0" destOrd="0" presId="urn:microsoft.com/office/officeart/2005/8/layout/chart3"/>
    <dgm:cxn modelId="{93B816D8-D63C-4D0F-89E4-656693EA3BB0}" type="presOf" srcId="{BCACA311-B117-49F9-B2FF-C068A5A74D28}" destId="{CC5D34CD-937B-4144-9D2A-114D9F672F45}" srcOrd="1" destOrd="0" presId="urn:microsoft.com/office/officeart/2005/8/layout/chart3"/>
    <dgm:cxn modelId="{6396F9E5-27B2-4104-8378-FDB86C498D98}" type="presOf" srcId="{4E6DA766-9322-4F95-8575-981C4364DF4B}" destId="{567B6321-19E6-414E-80B4-F9CC52F46997}" srcOrd="1" destOrd="0" presId="urn:microsoft.com/office/officeart/2005/8/layout/chart3"/>
    <dgm:cxn modelId="{BC2F1EF0-50B9-46EC-9C73-929E7DF75FE6}" type="presOf" srcId="{4E6DA766-9322-4F95-8575-981C4364DF4B}" destId="{328FDC57-14F4-42E5-B505-029433D708DB}" srcOrd="0" destOrd="0" presId="urn:microsoft.com/office/officeart/2005/8/layout/chart3"/>
    <dgm:cxn modelId="{F4D244F8-259C-47D3-ABC5-2BC3F76947A4}" srcId="{2B121785-4F5A-45E4-A34E-74DA7413E344}" destId="{BCACA311-B117-49F9-B2FF-C068A5A74D28}" srcOrd="2" destOrd="0" parTransId="{38CB7FC0-3C8A-4939-B272-341BBD1DD5C1}" sibTransId="{B106CBD7-26F0-4282-B824-9414ED971ED2}"/>
    <dgm:cxn modelId="{1707F0F0-699C-4C93-9438-BF2366DE9648}" type="presParOf" srcId="{96E7DC29-F8FF-45C0-9F5E-1CE5A166D116}" destId="{C6EB39AA-BF07-49D9-8788-4F2D2E7DC69E}" srcOrd="0" destOrd="0" presId="urn:microsoft.com/office/officeart/2005/8/layout/chart3"/>
    <dgm:cxn modelId="{BA48B5E7-DD18-4D37-AE41-56225A5D64D4}" type="presParOf" srcId="{96E7DC29-F8FF-45C0-9F5E-1CE5A166D116}" destId="{9709F01E-1753-470C-9AD2-658947BA1F46}" srcOrd="1" destOrd="0" presId="urn:microsoft.com/office/officeart/2005/8/layout/chart3"/>
    <dgm:cxn modelId="{AE775118-AA9F-43FB-A192-17BC0553E316}" type="presParOf" srcId="{96E7DC29-F8FF-45C0-9F5E-1CE5A166D116}" destId="{328FDC57-14F4-42E5-B505-029433D708DB}" srcOrd="2" destOrd="0" presId="urn:microsoft.com/office/officeart/2005/8/layout/chart3"/>
    <dgm:cxn modelId="{56636BB9-4A4F-438D-935B-C6D13C2CBE4F}" type="presParOf" srcId="{96E7DC29-F8FF-45C0-9F5E-1CE5A166D116}" destId="{567B6321-19E6-414E-80B4-F9CC52F46997}" srcOrd="3" destOrd="0" presId="urn:microsoft.com/office/officeart/2005/8/layout/chart3"/>
    <dgm:cxn modelId="{AB26310D-47B8-4EB3-8720-7C7A6D5AD579}" type="presParOf" srcId="{96E7DC29-F8FF-45C0-9F5E-1CE5A166D116}" destId="{716C99B5-A514-4AA5-A4D4-35F49AD3C400}" srcOrd="4" destOrd="0" presId="urn:microsoft.com/office/officeart/2005/8/layout/chart3"/>
    <dgm:cxn modelId="{3E14A23B-45B3-466D-AC54-E7CEB46AFB47}" type="presParOf" srcId="{96E7DC29-F8FF-45C0-9F5E-1CE5A166D116}" destId="{CC5D34CD-937B-4144-9D2A-114D9F672F45}" srcOrd="5" destOrd="0" presId="urn:microsoft.com/office/officeart/2005/8/layout/chart3"/>
    <dgm:cxn modelId="{94E982FB-ECB8-4339-83B5-5BC82A1660D8}" type="presParOf" srcId="{96E7DC29-F8FF-45C0-9F5E-1CE5A166D116}" destId="{DC0DDAC9-F7F0-487A-96EF-6E7DA6C98BB6}" srcOrd="6" destOrd="0" presId="urn:microsoft.com/office/officeart/2005/8/layout/chart3"/>
    <dgm:cxn modelId="{F3BAA72D-8818-4776-9C0A-5786C3E86219}" type="presParOf" srcId="{96E7DC29-F8FF-45C0-9F5E-1CE5A166D116}" destId="{9B92CEA0-D589-410F-89E2-EA84B3ED6E5F}" srcOrd="7" destOrd="0" presId="urn:microsoft.com/office/officeart/2005/8/layout/chart3"/>
    <dgm:cxn modelId="{9BC842AF-ADB3-4816-B5C6-5AB17B7989E5}" type="presParOf" srcId="{96E7DC29-F8FF-45C0-9F5E-1CE5A166D116}" destId="{933B4B01-3B11-4864-9D69-F5EDF6C2DD46}" srcOrd="8" destOrd="0" presId="urn:microsoft.com/office/officeart/2005/8/layout/chart3"/>
    <dgm:cxn modelId="{0733C084-E7BD-457F-BF89-37DC55980B8B}" type="presParOf" srcId="{96E7DC29-F8FF-45C0-9F5E-1CE5A166D116}" destId="{C811B696-0401-422B-A505-6CBF3DF1AE07}" srcOrd="9" destOrd="0" presId="urn:microsoft.com/office/officeart/2005/8/layout/chart3"/>
    <dgm:cxn modelId="{C0340DF2-3149-4FEA-8AC7-777203854372}" type="presParOf" srcId="{96E7DC29-F8FF-45C0-9F5E-1CE5A166D116}" destId="{2C8B8F39-1A3E-42C5-8337-C14D295EE33A}" srcOrd="10" destOrd="0" presId="urn:microsoft.com/office/officeart/2005/8/layout/chart3"/>
    <dgm:cxn modelId="{E5D306F2-1C24-4024-B461-3FD96D020080}" type="presParOf" srcId="{96E7DC29-F8FF-45C0-9F5E-1CE5A166D116}" destId="{3D3FB76B-15F0-4678-82B5-FBC799748FBF}" srcOrd="11" destOrd="0" presId="urn:microsoft.com/office/officeart/2005/8/layout/char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EB39AA-BF07-49D9-8788-4F2D2E7DC69E}">
      <dsp:nvSpPr>
        <dsp:cNvPr id="0" name=""/>
        <dsp:cNvSpPr/>
      </dsp:nvSpPr>
      <dsp:spPr>
        <a:xfrm>
          <a:off x="607778" y="526922"/>
          <a:ext cx="4427760" cy="4427760"/>
        </a:xfrm>
        <a:prstGeom prst="pie">
          <a:avLst>
            <a:gd name="adj1" fmla="val 16200000"/>
            <a:gd name="adj2" fmla="val 198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Purple Teaming</a:t>
          </a:r>
        </a:p>
      </dsp:txBody>
      <dsp:txXfrm>
        <a:off x="2869099" y="1001325"/>
        <a:ext cx="1291430" cy="948805"/>
      </dsp:txXfrm>
    </dsp:sp>
    <dsp:sp modelId="{328FDC57-14F4-42E5-B505-029433D708DB}">
      <dsp:nvSpPr>
        <dsp:cNvPr id="0" name=""/>
        <dsp:cNvSpPr/>
      </dsp:nvSpPr>
      <dsp:spPr>
        <a:xfrm>
          <a:off x="975805" y="544357"/>
          <a:ext cx="4427760" cy="4427760"/>
        </a:xfrm>
        <a:prstGeom prst="pie">
          <a:avLst>
            <a:gd name="adj1" fmla="val 19800000"/>
            <a:gd name="adj2" fmla="val 18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CTI</a:t>
          </a:r>
        </a:p>
      </dsp:txBody>
      <dsp:txXfrm>
        <a:off x="4006713" y="2310190"/>
        <a:ext cx="1338870" cy="896094"/>
      </dsp:txXfrm>
    </dsp:sp>
    <dsp:sp modelId="{716C99B5-A514-4AA5-A4D4-35F49AD3C400}">
      <dsp:nvSpPr>
        <dsp:cNvPr id="0" name=""/>
        <dsp:cNvSpPr/>
      </dsp:nvSpPr>
      <dsp:spPr>
        <a:xfrm>
          <a:off x="599800" y="535811"/>
          <a:ext cx="4427760" cy="4427760"/>
        </a:xfrm>
        <a:prstGeom prst="pie">
          <a:avLst>
            <a:gd name="adj1" fmla="val 1800000"/>
            <a:gd name="adj2" fmla="val 54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Incident Response</a:t>
          </a:r>
        </a:p>
      </dsp:txBody>
      <dsp:txXfrm>
        <a:off x="2861120" y="3540363"/>
        <a:ext cx="1291430" cy="948805"/>
      </dsp:txXfrm>
    </dsp:sp>
    <dsp:sp modelId="{DC0DDAC9-F7F0-487A-96EF-6E7DA6C98BB6}">
      <dsp:nvSpPr>
        <dsp:cNvPr id="0" name=""/>
        <dsp:cNvSpPr/>
      </dsp:nvSpPr>
      <dsp:spPr>
        <a:xfrm>
          <a:off x="599800" y="535811"/>
          <a:ext cx="4427760" cy="4427760"/>
        </a:xfrm>
        <a:prstGeom prst="pie">
          <a:avLst>
            <a:gd name="adj1" fmla="val 5400000"/>
            <a:gd name="adj2" fmla="val 90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Detection Engineering</a:t>
          </a:r>
        </a:p>
      </dsp:txBody>
      <dsp:txXfrm>
        <a:off x="1474810" y="3540363"/>
        <a:ext cx="1291430" cy="948805"/>
      </dsp:txXfrm>
    </dsp:sp>
    <dsp:sp modelId="{933B4B01-3B11-4864-9D69-F5EDF6C2DD46}">
      <dsp:nvSpPr>
        <dsp:cNvPr id="0" name=""/>
        <dsp:cNvSpPr/>
      </dsp:nvSpPr>
      <dsp:spPr>
        <a:xfrm>
          <a:off x="599800" y="535811"/>
          <a:ext cx="4427760" cy="4427760"/>
        </a:xfrm>
        <a:prstGeom prst="pie">
          <a:avLst>
            <a:gd name="adj1" fmla="val 9000000"/>
            <a:gd name="adj2" fmla="val 126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TIBER</a:t>
          </a:r>
        </a:p>
      </dsp:txBody>
      <dsp:txXfrm>
        <a:off x="668325" y="2301645"/>
        <a:ext cx="1338870" cy="896094"/>
      </dsp:txXfrm>
    </dsp:sp>
    <dsp:sp modelId="{2C8B8F39-1A3E-42C5-8337-C14D295EE33A}">
      <dsp:nvSpPr>
        <dsp:cNvPr id="0" name=""/>
        <dsp:cNvSpPr/>
      </dsp:nvSpPr>
      <dsp:spPr>
        <a:xfrm>
          <a:off x="599800" y="535811"/>
          <a:ext cx="4427760" cy="4427760"/>
        </a:xfrm>
        <a:prstGeom prst="pie">
          <a:avLst>
            <a:gd name="adj1" fmla="val 126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Advisory</a:t>
          </a:r>
        </a:p>
      </dsp:txBody>
      <dsp:txXfrm>
        <a:off x="1474810" y="1010214"/>
        <a:ext cx="1291430" cy="94880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art3">
  <dgm:title val=""/>
  <dgm:desc val=""/>
  <dgm:catLst>
    <dgm:cat type="relationship" pri="27000"/>
    <dgm:cat type="cycle" pri="8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presOf/>
    <dgm:shape xmlns:r="http://schemas.openxmlformats.org/officeDocument/2006/relationships" r:blip="">
      <dgm:adjLst/>
    </dgm:shape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205"/>
          <dgm:constr type="t" for="ch" forName="wedge1Tx" refType="h" fact="0.205"/>
          <dgm:constr type="w" for="ch" forName="wedge1Tx" refType="w" fact="0.59"/>
          <dgm:constr type="h" for="ch" forName="wedge1Tx" refType="h" fact="0.59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52"/>
          <dgm:constr type="t" for="ch" forName="wedge1Tx" refType="h" fact="0.205"/>
          <dgm:constr type="w" for="ch" forName="wedge1Tx" refType="w" fact="0.295"/>
          <dgm:constr type="h" for="ch" forName="wedge1Tx" refType="h" fact="0.59"/>
          <dgm:constr type="l" for="ch" forName="wedge2" refType="w" fact="0.08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wedge2Tx" refType="w" fact="0.2"/>
          <dgm:constr type="t" for="ch" forName="wedge2Tx" refType="h" fact="0.205"/>
          <dgm:constr type="w" for="ch" forName="wedge2Tx" refType="w" fact="0.295"/>
          <dgm:constr type="h" for="ch" forName="wedge2Tx" refType="h" fact="0.59"/>
          <dgm:constr type="primFontSz" for="ch" ptType="node" op="equ"/>
        </dgm:constrLst>
      </dgm:if>
      <dgm:if name="Name3" axis="ch" ptType="node" func="cnt" op="equ" val="3">
        <dgm:choose name="Name4">
          <dgm:if name="Name5" func="var" arg="dir" op="equ" val="norm">
            <dgm:constrLst>
              <dgm:constr type="l" for="ch" forName="wedge1" refType="w" fact="0.1233"/>
              <dgm:constr type="t" for="ch" forName="wedge1" refType="w" fact="0.055"/>
              <dgm:constr type="w" for="ch" forName="wedge1" refType="w" fact="0.84"/>
              <dgm:constr type="h" for="ch" forName="wedge1" refType="h" fact="0.84"/>
              <dgm:constr type="l" for="ch" forName="wedge1Tx" refType="w" fact="0.58"/>
              <dgm:constr type="t" for="ch" forName="wedge1Tx" refType="h" fact="0.21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"/>
              <dgm:constr type="t" for="ch" forName="wedge3Tx" refType="h" fact="0.245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if>
          <dgm:else name="Name6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45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367"/>
              <dgm:constr type="t" for="ch" forName="wedge3" refType="w" fact="0.055"/>
              <dgm:constr type="w" for="ch" forName="wedge3" refType="w" fact="0.84"/>
              <dgm:constr type="h" for="ch" forName="wedge3" refType="h" fact="0.84"/>
              <dgm:constr type="l" for="ch" forName="wedge3Tx" refType="w" fact="0.14"/>
              <dgm:constr type="t" for="ch" forName="wedge3Tx" refType="h" fact="0.21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else>
        </dgm:choose>
      </dgm:if>
      <dgm:if name="Name7" axis="ch" ptType="node" func="cnt" op="equ" val="4">
        <dgm:choose name="Name8">
          <dgm:if name="Name9" func="var" arg="dir" op="equ" val="norm">
            <dgm:constrLst>
              <dgm:constr type="l" for="ch" forName="wedge1" refType="w" fact="0.1154"/>
              <dgm:constr type="t" for="ch" forName="wedge1" refType="w" fact="0.0446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75"/>
              <dgm:constr type="t" for="ch" forName="wedge4Tx" refType="h" fact="0.235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if>
          <dgm:else name="Name10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5"/>
              <dgm:constr type="t" for="ch" forName="wedge1Tx" refType="h" fact="0.235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446"/>
              <dgm:constr type="t" for="ch" forName="wedge4" refType="h" fact="0.0446"/>
              <dgm:constr type="w" for="ch" forName="wedge4" refType="w" fact="0.84"/>
              <dgm:constr type="h" for="ch" forName="wedge4" refType="h" fact="0.84"/>
              <dgm:constr type="l" for="ch" forName="wedge4Tx" refType="w" fact="0.145"/>
              <dgm:constr type="t" for="ch" forName="wedge4Tx" refType="h" fact="0.2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else>
        </dgm:choose>
      </dgm:if>
      <dgm:if name="Name11" axis="ch" ptType="node" func="cnt" op="equ" val="5">
        <dgm:choose name="Name12">
          <dgm:if name="Name13" func="var" arg="dir" op="equ" val="norm">
            <dgm:constrLst>
              <dgm:constr type="l" for="ch" forName="wedge1" refType="w" fact="0.1094"/>
              <dgm:constr type="t" for="ch" forName="wedge1" refType="w" fact="0.0395"/>
              <dgm:constr type="w" for="ch" forName="wedge1" refType="w" fact="0.84"/>
              <dgm:constr type="h" for="ch" forName="wedge1" refType="h" fact="0.84"/>
              <dgm:constr type="l" for="ch" forName="wedge1Tx" refType="w" fact="0.54"/>
              <dgm:constr type="t" for="ch" forName="wedge1Tx" refType="h" fact="0.165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2025"/>
              <dgm:constr type="t" for="ch" forName="wedge5Tx" refType="h" fact="0.208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if>
          <dgm:else name="Name14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"/>
              <dgm:constr type="t" for="ch" forName="wedge1Tx" refType="h" fact="0.208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506"/>
              <dgm:constr type="t" for="ch" forName="wedge5" refType="h" fact="0.0395"/>
              <dgm:constr type="w" for="ch" forName="wedge5" refType="w" fact="0.84"/>
              <dgm:constr type="h" for="ch" forName="wedge5" refType="h" fact="0.84"/>
              <dgm:constr type="l" for="ch" forName="wedge5Tx" refType="w" fact="0.18"/>
              <dgm:constr type="t" for="ch" forName="wedge5Tx" refType="h" fact="0.165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else>
        </dgm:choose>
      </dgm:if>
      <dgm:if name="Name15" axis="ch" ptType="node" func="cnt" op="equ" val="6">
        <dgm:choose name="Name16">
          <dgm:if name="Name17" func="var" arg="dir" op="equ" val="norm">
            <dgm:constrLst>
              <dgm:constr type="l" for="ch" forName="wedge1" refType="w" fact="0.105"/>
              <dgm:constr type="t" for="ch" forName="wedge1" refType="w" fact="0.0367"/>
              <dgm:constr type="w" for="ch" forName="wedge1" refType="w" fact="0.84"/>
              <dgm:constr type="h" for="ch" forName="wedge1" refType="h" fact="0.84"/>
              <dgm:constr type="l" for="ch" forName="wedge1Tx" refType="w" fact="0.534"/>
              <dgm:constr type="t" for="ch" forName="wedge1Tx" refType="h" fact="0.126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246"/>
              <dgm:constr type="t" for="ch" forName="wedge6Tx" refType="h" fact="0.1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if>
          <dgm:else name="Name18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9"/>
              <dgm:constr type="t" for="ch" forName="wedge1Tx" refType="h" fact="0.1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55"/>
              <dgm:constr type="t" for="ch" forName="wedge6" refType="h" fact="0.0367"/>
              <dgm:constr type="w" for="ch" forName="wedge6" refType="w" fact="0.84"/>
              <dgm:constr type="h" for="ch" forName="wedge6" refType="h" fact="0.84"/>
              <dgm:constr type="l" for="ch" forName="wedge6Tx" refType="w" fact="0.221"/>
              <dgm:constr type="t" for="ch" forName="wedge6Tx" refType="h" fact="0.126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else>
        </dgm:choose>
      </dgm:if>
      <dgm:else name="Name19">
        <dgm:choose name="Name20">
          <dgm:if name="Name21" func="var" arg="dir" op="equ" val="norm">
            <dgm:constrLst>
              <dgm:constr type="l" for="ch" forName="wedge1" refType="w" fact="0.1017"/>
              <dgm:constr type="t" for="ch" forName="wedge1" refType="w" fact="0.035"/>
              <dgm:constr type="w" for="ch" forName="wedge1" refType="w" fact="0.84"/>
              <dgm:constr type="h" for="ch" forName="wedge1" refType="h" fact="0.84"/>
              <dgm:constr type="l" for="ch" forName="wedge1Tx" refType="w" fact="0.53"/>
              <dgm:constr type="t" for="ch" forName="wedge1Tx" refType="h" fact="0.115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8"/>
              <dgm:constr type="t" for="ch" forName="wedge7" refType="h" fact="0.08"/>
              <dgm:constr type="w" for="ch" forName="wedge7" refType="w" fact="0.84"/>
              <dgm:constr type="h" for="ch" forName="wedge7" refType="h" fact="0.84"/>
              <dgm:constr type="l" for="ch" forName="wedge7Tx" refType="w" fact="0.262"/>
              <dgm:constr type="t" for="ch" forName="wedge7Tx" refType="h" fact="0.16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if>
          <dgm:else name="Name22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8"/>
              <dgm:constr type="t" for="ch" forName="wedge1Tx" refType="h" fact="0.16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583"/>
              <dgm:constr type="t" for="ch" forName="wedge7" refType="h" fact="0.035"/>
              <dgm:constr type="w" for="ch" forName="wedge7" refType="w" fact="0.84"/>
              <dgm:constr type="h" for="ch" forName="wedge7" refType="h" fact="0.84"/>
              <dgm:constr type="l" for="ch" forName="wedge7Tx" refType="w" fact="0.2403"/>
              <dgm:constr type="t" for="ch" forName="wedge7Tx" refType="h" fact="0.115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else>
        </dgm:choose>
      </dgm:else>
    </dgm:choose>
    <dgm:ruleLst/>
    <dgm:choose name="Name23">
      <dgm:if name="Name24" axis="ch" ptType="node" func="cnt" op="gte" val="1">
        <dgm:layoutNode name="wedge1">
          <dgm:alg type="sp"/>
          <dgm:choose name="Name25">
            <dgm:if name="Name26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27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28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29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30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31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32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33">
            <dgm:if name="Name34" func="var" arg="dir" op="equ" val="norm">
              <dgm:presOf axis="ch desOrSelf" ptType="node node" st="1 1" cnt="1 0"/>
            </dgm:if>
            <dgm:else name="Name35">
              <dgm:choose name="Name36">
                <dgm:if name="Name37" axis="ch" ptType="node" func="cnt" op="equ" val="1">
                  <dgm:presOf axis="ch desOrSelf" ptType="node node" st="1 1" cnt="1 0"/>
                </dgm:if>
                <dgm:if name="Name38" axis="ch" ptType="node" func="cnt" op="equ" val="2">
                  <dgm:presOf axis="ch desOrSelf" ptType="node node" st="2 1" cnt="1 0"/>
                </dgm:if>
                <dgm:if name="Name39" axis="ch" ptType="node" func="cnt" op="equ" val="3">
                  <dgm:presOf axis="ch desOrSelf" ptType="node node" st="3 1" cnt="1 0"/>
                </dgm:if>
                <dgm:if name="Name40" axis="ch" ptType="node" func="cnt" op="equ" val="4">
                  <dgm:presOf axis="ch desOrSelf" ptType="node node" st="4 1" cnt="1 0"/>
                </dgm:if>
                <dgm:if name="Name41" axis="ch" ptType="node" func="cnt" op="equ" val="5">
                  <dgm:presOf axis="ch desOrSelf" ptType="node node" st="5 1" cnt="1 0"/>
                </dgm:if>
                <dgm:if name="Name42" axis="ch" ptType="node" func="cnt" op="equ" val="6">
                  <dgm:presOf axis="ch desOrSelf" ptType="node node" st="6 1" cnt="1 0"/>
                </dgm:if>
                <dgm:else name="Name43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44">
            <dgm:if name="Name45" func="var" arg="dir" op="equ" val="norm">
              <dgm:presOf axis="ch desOrSelf" ptType="node node" st="1 1" cnt="1 0"/>
            </dgm:if>
            <dgm:else name="Name46">
              <dgm:choose name="Name47">
                <dgm:if name="Name48" axis="ch" ptType="node" func="cnt" op="equ" val="1">
                  <dgm:presOf axis="ch desOrSelf" ptType="node node" st="1 1" cnt="1 0"/>
                </dgm:if>
                <dgm:if name="Name49" axis="ch" ptType="node" func="cnt" op="equ" val="2">
                  <dgm:presOf axis="ch desOrSelf" ptType="node node" st="2 1" cnt="1 0"/>
                </dgm:if>
                <dgm:if name="Name50" axis="ch" ptType="node" func="cnt" op="equ" val="3">
                  <dgm:presOf axis="ch desOrSelf" ptType="node node" st="3 1" cnt="1 0"/>
                </dgm:if>
                <dgm:if name="Name51" axis="ch" ptType="node" func="cnt" op="equ" val="4">
                  <dgm:presOf axis="ch desOrSelf" ptType="node node" st="4 1" cnt="1 0"/>
                </dgm:if>
                <dgm:if name="Name52" axis="ch" ptType="node" func="cnt" op="equ" val="5">
                  <dgm:presOf axis="ch desOrSelf" ptType="node node" st="5 1" cnt="1 0"/>
                </dgm:if>
                <dgm:if name="Name53" axis="ch" ptType="node" func="cnt" op="equ" val="6">
                  <dgm:presOf axis="ch desOrSelf" ptType="node node" st="6 1" cnt="1 0"/>
                </dgm:if>
                <dgm:else name="Name54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55"/>
    </dgm:choose>
    <dgm:choose name="Name56">
      <dgm:if name="Name57" axis="ch" ptType="node" func="cnt" op="gte" val="2">
        <dgm:layoutNode name="wedge2">
          <dgm:alg type="sp"/>
          <dgm:choose name="Name58">
            <dgm:if name="Name59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60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61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62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63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64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65">
            <dgm:if name="Name66" func="var" arg="dir" op="equ" val="norm">
              <dgm:presOf axis="ch desOrSelf" ptType="node node" st="2 1" cnt="1 0"/>
            </dgm:if>
            <dgm:else name="Name67">
              <dgm:choose name="Name68">
                <dgm:if name="Name69" axis="ch" ptType="node" func="cnt" op="equ" val="2">
                  <dgm:presOf axis="ch desOrSelf" ptType="node node" st="1 1" cnt="1 0"/>
                </dgm:if>
                <dgm:if name="Name70" axis="ch" ptType="node" func="cnt" op="equ" val="3">
                  <dgm:presOf axis="ch desOrSelf" ptType="node node" st="2 1" cnt="1 0"/>
                </dgm:if>
                <dgm:if name="Name71" axis="ch" ptType="node" func="cnt" op="equ" val="4">
                  <dgm:presOf axis="ch desOrSelf" ptType="node node" st="3 1" cnt="1 0"/>
                </dgm:if>
                <dgm:if name="Name72" axis="ch" ptType="node" func="cnt" op="equ" val="5">
                  <dgm:presOf axis="ch desOrSelf" ptType="node node" st="4 1" cnt="1 0"/>
                </dgm:if>
                <dgm:if name="Name73" axis="ch" ptType="node" func="cnt" op="equ" val="6">
                  <dgm:presOf axis="ch desOrSelf" ptType="node node" st="5 1" cnt="1 0"/>
                </dgm:if>
                <dgm:else name="Name74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75">
            <dgm:if name="Name76" func="var" arg="dir" op="equ" val="norm">
              <dgm:presOf axis="ch desOrSelf" ptType="node node" st="2 1" cnt="1 0"/>
            </dgm:if>
            <dgm:else name="Name77">
              <dgm:choose name="Name78">
                <dgm:if name="Name79" axis="ch" ptType="node" func="cnt" op="equ" val="2">
                  <dgm:presOf axis="ch desOrSelf" ptType="node node" st="1 1" cnt="1 0"/>
                </dgm:if>
                <dgm:if name="Name80" axis="ch" ptType="node" func="cnt" op="equ" val="3">
                  <dgm:presOf axis="ch desOrSelf" ptType="node node" st="2 1" cnt="1 0"/>
                </dgm:if>
                <dgm:if name="Name81" axis="ch" ptType="node" func="cnt" op="equ" val="4">
                  <dgm:presOf axis="ch desOrSelf" ptType="node node" st="3 1" cnt="1 0"/>
                </dgm:if>
                <dgm:if name="Name82" axis="ch" ptType="node" func="cnt" op="equ" val="5">
                  <dgm:presOf axis="ch desOrSelf" ptType="node node" st="4 1" cnt="1 0"/>
                </dgm:if>
                <dgm:if name="Name83" axis="ch" ptType="node" func="cnt" op="equ" val="6">
                  <dgm:presOf axis="ch desOrSelf" ptType="node node" st="5 1" cnt="1 0"/>
                </dgm:if>
                <dgm:else name="Name84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85"/>
    </dgm:choose>
    <dgm:choose name="Name86">
      <dgm:if name="Name87" axis="ch" ptType="node" func="cnt" op="gte" val="3">
        <dgm:layoutNode name="wedge3">
          <dgm:alg type="sp"/>
          <dgm:choose name="Name88">
            <dgm:if name="Name89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90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91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92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93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94">
            <dgm:if name="Name95" func="var" arg="dir" op="equ" val="norm">
              <dgm:presOf axis="ch desOrSelf" ptType="node node" st="3 1" cnt="1 0"/>
            </dgm:if>
            <dgm:else name="Name96">
              <dgm:choose name="Name97">
                <dgm:if name="Name98" axis="ch" ptType="node" func="cnt" op="equ" val="3">
                  <dgm:presOf axis="ch desOrSelf" ptType="node node" st="1 1" cnt="1 0"/>
                </dgm:if>
                <dgm:if name="Name99" axis="ch" ptType="node" func="cnt" op="equ" val="4">
                  <dgm:presOf axis="ch desOrSelf" ptType="node node" st="2 1" cnt="1 0"/>
                </dgm:if>
                <dgm:if name="Name100" axis="ch" ptType="node" func="cnt" op="equ" val="5">
                  <dgm:presOf axis="ch desOrSelf" ptType="node node" st="3 1" cnt="1 0"/>
                </dgm:if>
                <dgm:if name="Name101" axis="ch" ptType="node" func="cnt" op="equ" val="6">
                  <dgm:presOf axis="ch desOrSelf" ptType="node node" st="4 1" cnt="1 0"/>
                </dgm:if>
                <dgm:else name="Name102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03">
            <dgm:if name="Name104" func="var" arg="dir" op="equ" val="norm">
              <dgm:presOf axis="ch desOrSelf" ptType="node node" st="3 1" cnt="1 0"/>
            </dgm:if>
            <dgm:else name="Name105">
              <dgm:choose name="Name106">
                <dgm:if name="Name107" axis="ch" ptType="node" func="cnt" op="equ" val="3">
                  <dgm:presOf axis="ch desOrSelf" ptType="node node" st="1 1" cnt="1 0"/>
                </dgm:if>
                <dgm:if name="Name108" axis="ch" ptType="node" func="cnt" op="equ" val="4">
                  <dgm:presOf axis="ch desOrSelf" ptType="node node" st="2 1" cnt="1 0"/>
                </dgm:if>
                <dgm:if name="Name109" axis="ch" ptType="node" func="cnt" op="equ" val="5">
                  <dgm:presOf axis="ch desOrSelf" ptType="node node" st="3 1" cnt="1 0"/>
                </dgm:if>
                <dgm:if name="Name110" axis="ch" ptType="node" func="cnt" op="equ" val="6">
                  <dgm:presOf axis="ch desOrSelf" ptType="node node" st="4 1" cnt="1 0"/>
                </dgm:if>
                <dgm:else name="Name111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12"/>
    </dgm:choose>
    <dgm:choose name="Name113">
      <dgm:if name="Name114" axis="ch" ptType="node" func="cnt" op="gte" val="4">
        <dgm:layoutNode name="wedge4">
          <dgm:alg type="sp"/>
          <dgm:choose name="Name115">
            <dgm:if name="Name116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17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18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19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20">
            <dgm:if name="Name121" func="var" arg="dir" op="equ" val="norm">
              <dgm:presOf axis="ch desOrSelf" ptType="node node" st="4 1" cnt="1 0"/>
            </dgm:if>
            <dgm:else name="Name122">
              <dgm:choose name="Name123">
                <dgm:if name="Name124" axis="ch" ptType="node" func="cnt" op="equ" val="4">
                  <dgm:presOf axis="ch desOrSelf" ptType="node node" st="1 1" cnt="1 0"/>
                </dgm:if>
                <dgm:if name="Name125" axis="ch" ptType="node" func="cnt" op="equ" val="5">
                  <dgm:presOf axis="ch desOrSelf" ptType="node node" st="2 1" cnt="1 0"/>
                </dgm:if>
                <dgm:if name="Name126" axis="ch" ptType="node" func="cnt" op="equ" val="6">
                  <dgm:presOf axis="ch desOrSelf" ptType="node node" st="3 1" cnt="1 0"/>
                </dgm:if>
                <dgm:else name="Name127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28">
            <dgm:if name="Name129" func="var" arg="dir" op="equ" val="norm">
              <dgm:presOf axis="ch desOrSelf" ptType="node node" st="4 1" cnt="1 0"/>
            </dgm:if>
            <dgm:else name="Name130">
              <dgm:choose name="Name131">
                <dgm:if name="Name132" axis="ch" ptType="node" func="cnt" op="equ" val="4">
                  <dgm:presOf axis="ch desOrSelf" ptType="node node" st="1 1" cnt="1 0"/>
                </dgm:if>
                <dgm:if name="Name133" axis="ch" ptType="node" func="cnt" op="equ" val="5">
                  <dgm:presOf axis="ch desOrSelf" ptType="node node" st="2 1" cnt="1 0"/>
                </dgm:if>
                <dgm:if name="Name134" axis="ch" ptType="node" func="cnt" op="equ" val="6">
                  <dgm:presOf axis="ch desOrSelf" ptType="node node" st="3 1" cnt="1 0"/>
                </dgm:if>
                <dgm:else name="Name135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36"/>
    </dgm:choose>
    <dgm:choose name="Name137">
      <dgm:if name="Name138" axis="ch" ptType="node" func="cnt" op="gte" val="5">
        <dgm:layoutNode name="wedge5">
          <dgm:alg type="sp"/>
          <dgm:choose name="Name139">
            <dgm:if name="Name140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41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42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43">
            <dgm:if name="Name144" func="var" arg="dir" op="equ" val="norm">
              <dgm:presOf axis="ch desOrSelf" ptType="node node" st="5 1" cnt="1 0"/>
            </dgm:if>
            <dgm:else name="Name145">
              <dgm:choose name="Name146">
                <dgm:if name="Name147" axis="ch" ptType="node" func="cnt" op="equ" val="5">
                  <dgm:presOf axis="ch desOrSelf" ptType="node node" st="1 1" cnt="1 0"/>
                </dgm:if>
                <dgm:if name="Name148" axis="ch" ptType="node" func="cnt" op="equ" val="6">
                  <dgm:presOf axis="ch desOrSelf" ptType="node node" st="2 1" cnt="1 0"/>
                </dgm:if>
                <dgm:else name="Name149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0">
            <dgm:if name="Name151" func="var" arg="dir" op="equ" val="norm">
              <dgm:presOf axis="ch desOrSelf" ptType="node node" st="5 1" cnt="1 0"/>
            </dgm:if>
            <dgm:else name="Name152">
              <dgm:choose name="Name153">
                <dgm:if name="Name154" axis="ch" ptType="node" func="cnt" op="equ" val="5">
                  <dgm:presOf axis="ch desOrSelf" ptType="node node" st="1 1" cnt="1 0"/>
                </dgm:if>
                <dgm:if name="Name155" axis="ch" ptType="node" func="cnt" op="equ" val="6">
                  <dgm:presOf axis="ch desOrSelf" ptType="node node" st="2 1" cnt="1 0"/>
                </dgm:if>
                <dgm:else name="Name156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57"/>
    </dgm:choose>
    <dgm:choose name="Name158">
      <dgm:if name="Name159" axis="ch" ptType="node" func="cnt" op="gte" val="6">
        <dgm:layoutNode name="wedge6">
          <dgm:alg type="sp"/>
          <dgm:choose name="Name160">
            <dgm:if name="Name161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62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63">
            <dgm:if name="Name164" func="var" arg="dir" op="equ" val="norm">
              <dgm:presOf axis="ch desOrSelf" ptType="node node" st="6 1" cnt="1 0"/>
            </dgm:if>
            <dgm:else name="Name165">
              <dgm:choose name="Name166">
                <dgm:if name="Name167" axis="ch" ptType="node" func="cnt" op="equ" val="6">
                  <dgm:presOf axis="ch desOrSelf" ptType="node node" st="1 1" cnt="1 0"/>
                </dgm:if>
                <dgm:else name="Name168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9">
            <dgm:if name="Name170" func="var" arg="dir" op="equ" val="norm">
              <dgm:presOf axis="ch desOrSelf" ptType="node node" st="6 1" cnt="1 0"/>
            </dgm:if>
            <dgm:else name="Name171">
              <dgm:choose name="Name172">
                <dgm:if name="Name173" axis="ch" ptType="node" func="cnt" op="equ" val="6">
                  <dgm:presOf axis="ch desOrSelf" ptType="node node" st="1 1" cnt="1 0"/>
                </dgm:if>
                <dgm:else name="Name174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75"/>
    </dgm:choose>
    <dgm:choose name="Name176">
      <dgm:if name="Name177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78">
            <dgm:if name="Name179" func="var" arg="dir" op="equ" val="norm">
              <dgm:presOf axis="ch desOrSelf" ptType="node node" st="7 1" cnt="1 0"/>
            </dgm:if>
            <dgm:else name="Name180">
              <dgm:presOf axis="ch desOrSelf" ptType="node node" st="1 1" cnt="1 0"/>
            </dgm:else>
          </dgm:choose>
          <dgm:constrLst/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81">
            <dgm:if name="Name182" func="var" arg="dir" op="equ" val="norm">
              <dgm:presOf axis="ch desOrSelf" ptType="node node" st="7 1" cnt="1 0"/>
            </dgm:if>
            <dgm:else name="Name183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84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K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334D22-8932-41EB-94C1-D42204E39A8B}" type="datetimeFigureOut">
              <a:rPr lang="en-DK" smtClean="0"/>
              <a:t>28/09/2021</a:t>
            </a:fld>
            <a:endParaRPr lang="en-DK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K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7F6570-03BE-40F5-BD10-E02CB0651315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402256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949BF72-9C3D-4A2F-84E5-FED02EB8545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6500" b="21041"/>
          <a:stretch/>
        </p:blipFill>
        <p:spPr>
          <a:xfrm>
            <a:off x="1" y="0"/>
            <a:ext cx="6122988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81D18C1-E2A3-4A61-B6BF-ED0D18DA7F18}"/>
              </a:ext>
            </a:extLst>
          </p:cNvPr>
          <p:cNvSpPr/>
          <p:nvPr userDrawn="1"/>
        </p:nvSpPr>
        <p:spPr>
          <a:xfrm>
            <a:off x="1" y="-2111"/>
            <a:ext cx="10005985" cy="915697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1799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D7B851D-D9EE-4C56-86AA-7DFB57489722}"/>
              </a:ext>
            </a:extLst>
          </p:cNvPr>
          <p:cNvSpPr txBox="1"/>
          <p:nvPr userDrawn="1"/>
        </p:nvSpPr>
        <p:spPr>
          <a:xfrm>
            <a:off x="121325" y="101876"/>
            <a:ext cx="6073638" cy="70772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3999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INDHOLDSFORTEGNELSE</a:t>
            </a:r>
            <a:endParaRPr lang="en-DK" sz="3999" kern="1200" cap="all" baseline="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9" name="TextBox 2">
            <a:extLst>
              <a:ext uri="{FF2B5EF4-FFF2-40B4-BE49-F238E27FC236}">
                <a16:creationId xmlns:a16="http://schemas.microsoft.com/office/drawing/2014/main" id="{47F2EBE2-0321-42EA-855D-1D92DDE5C51C}"/>
              </a:ext>
            </a:extLst>
          </p:cNvPr>
          <p:cNvSpPr txBox="1"/>
          <p:nvPr userDrawn="1"/>
        </p:nvSpPr>
        <p:spPr>
          <a:xfrm>
            <a:off x="6399133" y="1051219"/>
            <a:ext cx="742318" cy="830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21862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799" b="1" i="0" u="none" strike="noStrike" kern="1200" cap="none" spc="0" normalizeH="0" baseline="0" noProof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Agency FB" panose="020B0503020202020204" pitchFamily="34" charset="0"/>
                <a:cs typeface="Arial" panose="020B0604020202020204" pitchFamily="34" charset="0"/>
              </a:rPr>
              <a:t>01</a:t>
            </a:r>
          </a:p>
        </p:txBody>
      </p:sp>
      <p:sp>
        <p:nvSpPr>
          <p:cNvPr id="10" name="TextBox 14">
            <a:extLst>
              <a:ext uri="{FF2B5EF4-FFF2-40B4-BE49-F238E27FC236}">
                <a16:creationId xmlns:a16="http://schemas.microsoft.com/office/drawing/2014/main" id="{E631702A-0CEB-4D23-B598-8059C9C90CBF}"/>
              </a:ext>
            </a:extLst>
          </p:cNvPr>
          <p:cNvSpPr txBox="1"/>
          <p:nvPr userDrawn="1"/>
        </p:nvSpPr>
        <p:spPr>
          <a:xfrm>
            <a:off x="6399133" y="1847255"/>
            <a:ext cx="742318" cy="830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21862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799" b="1" i="0" u="none" strike="noStrike" kern="1200" cap="none" spc="0" normalizeH="0" baseline="0" noProof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Agency FB" panose="020B0503020202020204" pitchFamily="34" charset="0"/>
                <a:cs typeface="Arial" panose="020B0604020202020204" pitchFamily="34" charset="0"/>
              </a:rPr>
              <a:t>02</a:t>
            </a:r>
          </a:p>
        </p:txBody>
      </p:sp>
      <p:sp>
        <p:nvSpPr>
          <p:cNvPr id="11" name="TextBox 19">
            <a:extLst>
              <a:ext uri="{FF2B5EF4-FFF2-40B4-BE49-F238E27FC236}">
                <a16:creationId xmlns:a16="http://schemas.microsoft.com/office/drawing/2014/main" id="{1A8AC6CB-FFAC-4257-ACDD-B1377EB393CF}"/>
              </a:ext>
            </a:extLst>
          </p:cNvPr>
          <p:cNvSpPr txBox="1"/>
          <p:nvPr userDrawn="1"/>
        </p:nvSpPr>
        <p:spPr>
          <a:xfrm>
            <a:off x="6399133" y="2643290"/>
            <a:ext cx="755138" cy="830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21862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799" b="1" i="0" u="none" strike="noStrike" kern="1200" cap="none" spc="0" normalizeH="0" baseline="0" noProof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Agency FB" panose="020B0503020202020204" pitchFamily="34" charset="0"/>
                <a:cs typeface="Arial" panose="020B0604020202020204" pitchFamily="34" charset="0"/>
              </a:rPr>
              <a:t>03</a:t>
            </a:r>
          </a:p>
        </p:txBody>
      </p:sp>
      <p:sp>
        <p:nvSpPr>
          <p:cNvPr id="12" name="TextBox 22">
            <a:extLst>
              <a:ext uri="{FF2B5EF4-FFF2-40B4-BE49-F238E27FC236}">
                <a16:creationId xmlns:a16="http://schemas.microsoft.com/office/drawing/2014/main" id="{DDB86F9A-BD2B-4D6E-82FD-36D31D0228F1}"/>
              </a:ext>
            </a:extLst>
          </p:cNvPr>
          <p:cNvSpPr txBox="1"/>
          <p:nvPr userDrawn="1"/>
        </p:nvSpPr>
        <p:spPr>
          <a:xfrm>
            <a:off x="6399133" y="3439326"/>
            <a:ext cx="751933" cy="830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21862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799" b="1" i="0" u="none" strike="noStrike" kern="1200" cap="none" spc="0" normalizeH="0" baseline="0" noProof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Agency FB" panose="020B0503020202020204" pitchFamily="34" charset="0"/>
                <a:cs typeface="Arial" panose="020B0604020202020204" pitchFamily="34" charset="0"/>
              </a:rPr>
              <a:t>04</a:t>
            </a:r>
          </a:p>
        </p:txBody>
      </p:sp>
      <p:sp>
        <p:nvSpPr>
          <p:cNvPr id="13" name="TextBox 26">
            <a:extLst>
              <a:ext uri="{FF2B5EF4-FFF2-40B4-BE49-F238E27FC236}">
                <a16:creationId xmlns:a16="http://schemas.microsoft.com/office/drawing/2014/main" id="{956D93E5-B57E-4FF5-BA4A-60303EA795BC}"/>
              </a:ext>
            </a:extLst>
          </p:cNvPr>
          <p:cNvSpPr txBox="1"/>
          <p:nvPr userDrawn="1"/>
        </p:nvSpPr>
        <p:spPr>
          <a:xfrm>
            <a:off x="6399132" y="4235362"/>
            <a:ext cx="750331" cy="830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21862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799" b="1" i="0" u="none" strike="noStrike" kern="1200" cap="none" spc="0" normalizeH="0" baseline="0" noProof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Agency FB" panose="020B0503020202020204" pitchFamily="34" charset="0"/>
                <a:cs typeface="Arial" panose="020B0604020202020204" pitchFamily="34" charset="0"/>
              </a:rPr>
              <a:t>05</a:t>
            </a:r>
          </a:p>
        </p:txBody>
      </p:sp>
      <p:sp>
        <p:nvSpPr>
          <p:cNvPr id="14" name="TextBox 26">
            <a:extLst>
              <a:ext uri="{FF2B5EF4-FFF2-40B4-BE49-F238E27FC236}">
                <a16:creationId xmlns:a16="http://schemas.microsoft.com/office/drawing/2014/main" id="{604F0A5F-C4F3-4B8B-9CAD-630AD0AC69B2}"/>
              </a:ext>
            </a:extLst>
          </p:cNvPr>
          <p:cNvSpPr txBox="1"/>
          <p:nvPr userDrawn="1"/>
        </p:nvSpPr>
        <p:spPr>
          <a:xfrm>
            <a:off x="6399133" y="5031399"/>
            <a:ext cx="755138" cy="830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21862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799" b="1" i="0" u="none" strike="noStrike" kern="1200" cap="none" spc="0" normalizeH="0" baseline="0" noProof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Agency FB" panose="020B0503020202020204" pitchFamily="34" charset="0"/>
                <a:cs typeface="Arial" panose="020B0604020202020204" pitchFamily="34" charset="0"/>
              </a:rPr>
              <a:t>06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6E6AF9F-5DFA-4378-A2EE-D1A4B581DE0A}"/>
              </a:ext>
            </a:extLst>
          </p:cNvPr>
          <p:cNvCxnSpPr>
            <a:cxnSpLocks/>
          </p:cNvCxnSpPr>
          <p:nvPr userDrawn="1"/>
        </p:nvCxnSpPr>
        <p:spPr>
          <a:xfrm>
            <a:off x="6262935" y="1845742"/>
            <a:ext cx="5697350" cy="0"/>
          </a:xfrm>
          <a:prstGeom prst="line">
            <a:avLst/>
          </a:prstGeom>
          <a:noFill/>
          <a:ln w="9525" cap="flat" cmpd="sng" algn="ctr">
            <a:solidFill>
              <a:schemeClr val="tx2">
                <a:lumMod val="75000"/>
              </a:schemeClr>
            </a:solidFill>
            <a:prstDash val="solid"/>
          </a:ln>
          <a:effectLst/>
        </p:spPr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56686B2-9F0B-4418-B202-63A4969242D5}"/>
              </a:ext>
            </a:extLst>
          </p:cNvPr>
          <p:cNvCxnSpPr>
            <a:cxnSpLocks/>
          </p:cNvCxnSpPr>
          <p:nvPr userDrawn="1"/>
        </p:nvCxnSpPr>
        <p:spPr>
          <a:xfrm>
            <a:off x="6262934" y="2642593"/>
            <a:ext cx="5697350" cy="0"/>
          </a:xfrm>
          <a:prstGeom prst="line">
            <a:avLst/>
          </a:prstGeom>
          <a:noFill/>
          <a:ln w="9525" cap="flat" cmpd="sng" algn="ctr">
            <a:solidFill>
              <a:schemeClr val="tx2">
                <a:lumMod val="75000"/>
              </a:schemeClr>
            </a:solidFill>
            <a:prstDash val="solid"/>
          </a:ln>
          <a:effectLst/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0ED2D8C-A001-485E-9F59-6416CDCEEBC9}"/>
              </a:ext>
            </a:extLst>
          </p:cNvPr>
          <p:cNvCxnSpPr>
            <a:cxnSpLocks/>
          </p:cNvCxnSpPr>
          <p:nvPr userDrawn="1"/>
        </p:nvCxnSpPr>
        <p:spPr>
          <a:xfrm>
            <a:off x="6262934" y="3439445"/>
            <a:ext cx="5697350" cy="0"/>
          </a:xfrm>
          <a:prstGeom prst="line">
            <a:avLst/>
          </a:prstGeom>
          <a:noFill/>
          <a:ln w="9525" cap="flat" cmpd="sng" algn="ctr">
            <a:solidFill>
              <a:schemeClr val="tx2">
                <a:lumMod val="75000"/>
              </a:schemeClr>
            </a:solidFill>
            <a:prstDash val="solid"/>
          </a:ln>
          <a:effectLst/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9CC2B43-A809-48BD-9109-232A0BFC32AD}"/>
              </a:ext>
            </a:extLst>
          </p:cNvPr>
          <p:cNvCxnSpPr>
            <a:cxnSpLocks/>
          </p:cNvCxnSpPr>
          <p:nvPr userDrawn="1"/>
        </p:nvCxnSpPr>
        <p:spPr>
          <a:xfrm>
            <a:off x="6262934" y="4236296"/>
            <a:ext cx="5697350" cy="0"/>
          </a:xfrm>
          <a:prstGeom prst="line">
            <a:avLst/>
          </a:prstGeom>
          <a:noFill/>
          <a:ln w="9525" cap="flat" cmpd="sng" algn="ctr">
            <a:solidFill>
              <a:schemeClr val="tx2">
                <a:lumMod val="75000"/>
              </a:schemeClr>
            </a:solidFill>
            <a:prstDash val="solid"/>
          </a:ln>
          <a:effectLst/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8C01E2A-5E1F-4B00-A2C7-F4973D1AE2A3}"/>
              </a:ext>
            </a:extLst>
          </p:cNvPr>
          <p:cNvCxnSpPr>
            <a:cxnSpLocks/>
          </p:cNvCxnSpPr>
          <p:nvPr userDrawn="1"/>
        </p:nvCxnSpPr>
        <p:spPr>
          <a:xfrm>
            <a:off x="6262934" y="5033149"/>
            <a:ext cx="5697350" cy="0"/>
          </a:xfrm>
          <a:prstGeom prst="line">
            <a:avLst/>
          </a:prstGeom>
          <a:noFill/>
          <a:ln w="9525" cap="flat" cmpd="sng" algn="ctr">
            <a:solidFill>
              <a:schemeClr val="tx2">
                <a:lumMod val="75000"/>
              </a:schemeClr>
            </a:solidFill>
            <a:prstDash val="solid"/>
          </a:ln>
          <a:effectLst/>
        </p:spPr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12248BC8-B849-4390-BDB0-A11824286422}"/>
              </a:ext>
            </a:extLst>
          </p:cNvPr>
          <p:cNvSpPr/>
          <p:nvPr userDrawn="1"/>
        </p:nvSpPr>
        <p:spPr>
          <a:xfrm>
            <a:off x="7345621" y="1461378"/>
            <a:ext cx="4614664" cy="30770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862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647C9C"/>
                </a:solidFill>
                <a:effectLst/>
                <a:uLnTx/>
                <a:uFillTx/>
                <a:latin typeface="+mj-lt"/>
                <a:ea typeface="+mn-ea"/>
                <a:cs typeface="Arial" pitchFamily="34" charset="0"/>
              </a:rPr>
              <a:t>Xxxxxxxx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647C9C"/>
              </a:solidFill>
              <a:effectLst/>
              <a:uLnTx/>
              <a:uFillTx/>
              <a:latin typeface="+mj-lt"/>
              <a:ea typeface="+mn-ea"/>
              <a:cs typeface="Arial" pitchFamily="34" charset="0"/>
            </a:endParaRPr>
          </a:p>
        </p:txBody>
      </p:sp>
      <p:sp>
        <p:nvSpPr>
          <p:cNvPr id="21" name="TextBox 5">
            <a:extLst>
              <a:ext uri="{FF2B5EF4-FFF2-40B4-BE49-F238E27FC236}">
                <a16:creationId xmlns:a16="http://schemas.microsoft.com/office/drawing/2014/main" id="{500FF572-2CE4-4814-922B-BCAB25FFE9D2}"/>
              </a:ext>
            </a:extLst>
          </p:cNvPr>
          <p:cNvSpPr txBox="1"/>
          <p:nvPr userDrawn="1"/>
        </p:nvSpPr>
        <p:spPr>
          <a:xfrm>
            <a:off x="7345621" y="1152964"/>
            <a:ext cx="4614664" cy="4000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862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99" b="0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Agency FB" panose="020B0503020202020204" pitchFamily="34" charset="0"/>
                <a:cs typeface="Arial" panose="020B0604020202020204" pitchFamily="34" charset="0"/>
              </a:rPr>
              <a:t>XXXX</a:t>
            </a:r>
            <a:endParaRPr kumimoji="0" lang="en-IN" sz="1999" b="0" i="0" u="none" strike="noStrike" kern="1200" cap="none" spc="0" normalizeH="0" baseline="0" noProof="0" dirty="0">
              <a:ln>
                <a:noFill/>
              </a:ln>
              <a:solidFill>
                <a:schemeClr val="tx2">
                  <a:lumMod val="75000"/>
                </a:schemeClr>
              </a:solidFill>
              <a:effectLst/>
              <a:uLnTx/>
              <a:uFillTx/>
              <a:latin typeface="Agency FB" panose="020B0503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70E21AF-00DE-404A-94A3-6B58F44DD0D9}"/>
              </a:ext>
            </a:extLst>
          </p:cNvPr>
          <p:cNvSpPr/>
          <p:nvPr userDrawn="1"/>
        </p:nvSpPr>
        <p:spPr>
          <a:xfrm>
            <a:off x="7345620" y="2258218"/>
            <a:ext cx="4614664" cy="30770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862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647C9C"/>
                </a:solidFill>
                <a:effectLst/>
                <a:uLnTx/>
                <a:uFillTx/>
                <a:latin typeface="+mj-lt"/>
                <a:ea typeface="+mn-ea"/>
                <a:cs typeface="Arial" pitchFamily="34" charset="0"/>
              </a:rPr>
              <a:t>Yyyyyyyy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647C9C"/>
              </a:solidFill>
              <a:effectLst/>
              <a:uLnTx/>
              <a:uFillTx/>
              <a:latin typeface="+mj-lt"/>
              <a:ea typeface="+mn-ea"/>
              <a:cs typeface="Arial" pitchFamily="34" charset="0"/>
            </a:endParaRPr>
          </a:p>
        </p:txBody>
      </p:sp>
      <p:sp>
        <p:nvSpPr>
          <p:cNvPr id="23" name="TextBox 16">
            <a:extLst>
              <a:ext uri="{FF2B5EF4-FFF2-40B4-BE49-F238E27FC236}">
                <a16:creationId xmlns:a16="http://schemas.microsoft.com/office/drawing/2014/main" id="{A58377FA-244B-46D8-8435-11FB57E24F28}"/>
              </a:ext>
            </a:extLst>
          </p:cNvPr>
          <p:cNvSpPr txBox="1"/>
          <p:nvPr userDrawn="1"/>
        </p:nvSpPr>
        <p:spPr>
          <a:xfrm>
            <a:off x="7345620" y="1949805"/>
            <a:ext cx="4614664" cy="4000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862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99" b="0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Agency FB" panose="020B0503020202020204" pitchFamily="34" charset="0"/>
                <a:cs typeface="Arial" panose="020B0604020202020204" pitchFamily="34" charset="0"/>
              </a:rPr>
              <a:t>YYYY</a:t>
            </a:r>
            <a:endParaRPr kumimoji="0" lang="en-IN" sz="1999" b="0" i="0" u="none" strike="noStrike" kern="1200" cap="none" spc="0" normalizeH="0" baseline="0" noProof="0" dirty="0">
              <a:ln>
                <a:noFill/>
              </a:ln>
              <a:solidFill>
                <a:schemeClr val="tx2">
                  <a:lumMod val="75000"/>
                </a:schemeClr>
              </a:solidFill>
              <a:effectLst/>
              <a:uLnTx/>
              <a:uFillTx/>
              <a:latin typeface="Agency FB" panose="020B0503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D7F4A48-0923-4ACB-9144-4F323B49AAEA}"/>
              </a:ext>
            </a:extLst>
          </p:cNvPr>
          <p:cNvSpPr/>
          <p:nvPr userDrawn="1"/>
        </p:nvSpPr>
        <p:spPr>
          <a:xfrm>
            <a:off x="7345620" y="3055059"/>
            <a:ext cx="4614664" cy="30770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862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647C9C"/>
                </a:solidFill>
                <a:effectLst/>
                <a:uLnTx/>
                <a:uFillTx/>
                <a:latin typeface="+mj-lt"/>
                <a:ea typeface="+mn-ea"/>
                <a:cs typeface="Arial" pitchFamily="34" charset="0"/>
              </a:rPr>
              <a:t>Zzzzzzzzz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647C9C"/>
              </a:solidFill>
              <a:effectLst/>
              <a:uLnTx/>
              <a:uFillTx/>
              <a:latin typeface="+mj-lt"/>
              <a:ea typeface="+mn-ea"/>
              <a:cs typeface="Arial" pitchFamily="34" charset="0"/>
            </a:endParaRPr>
          </a:p>
        </p:txBody>
      </p:sp>
      <p:sp>
        <p:nvSpPr>
          <p:cNvPr id="25" name="TextBox 21">
            <a:extLst>
              <a:ext uri="{FF2B5EF4-FFF2-40B4-BE49-F238E27FC236}">
                <a16:creationId xmlns:a16="http://schemas.microsoft.com/office/drawing/2014/main" id="{96F9F6DF-4DA2-46F3-9966-684EE4ADF1D0}"/>
              </a:ext>
            </a:extLst>
          </p:cNvPr>
          <p:cNvSpPr txBox="1"/>
          <p:nvPr userDrawn="1"/>
        </p:nvSpPr>
        <p:spPr>
          <a:xfrm>
            <a:off x="7345620" y="2746645"/>
            <a:ext cx="4614664" cy="4000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862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99" b="0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Agency FB" panose="020B0503020202020204" pitchFamily="34" charset="0"/>
                <a:cs typeface="Arial" panose="020B0604020202020204" pitchFamily="34" charset="0"/>
              </a:rPr>
              <a:t>ZZZZ</a:t>
            </a:r>
            <a:endParaRPr kumimoji="0" lang="en-IN" sz="1999" b="0" i="0" u="none" strike="noStrike" kern="1200" cap="none" spc="0" normalizeH="0" baseline="0" noProof="0" dirty="0">
              <a:ln>
                <a:noFill/>
              </a:ln>
              <a:solidFill>
                <a:schemeClr val="tx2">
                  <a:lumMod val="75000"/>
                </a:schemeClr>
              </a:solidFill>
              <a:effectLst/>
              <a:uLnTx/>
              <a:uFillTx/>
              <a:latin typeface="Agency FB" panose="020B0503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2FDE39C-3498-4C56-A16C-9CF59048C6B1}"/>
              </a:ext>
            </a:extLst>
          </p:cNvPr>
          <p:cNvSpPr/>
          <p:nvPr userDrawn="1"/>
        </p:nvSpPr>
        <p:spPr>
          <a:xfrm>
            <a:off x="7345620" y="3851899"/>
            <a:ext cx="4614664" cy="30770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862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647C9C"/>
                </a:solidFill>
                <a:effectLst/>
                <a:uLnTx/>
                <a:uFillTx/>
                <a:latin typeface="+mj-lt"/>
                <a:ea typeface="+mn-ea"/>
                <a:cs typeface="Arial" pitchFamily="34" charset="0"/>
              </a:rPr>
              <a:t>Qqqqqqq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647C9C"/>
              </a:solidFill>
              <a:effectLst/>
              <a:uLnTx/>
              <a:uFillTx/>
              <a:latin typeface="+mj-lt"/>
              <a:ea typeface="+mn-ea"/>
              <a:cs typeface="Arial" pitchFamily="34" charset="0"/>
            </a:endParaRPr>
          </a:p>
        </p:txBody>
      </p:sp>
      <p:sp>
        <p:nvSpPr>
          <p:cNvPr id="27" name="TextBox 18">
            <a:extLst>
              <a:ext uri="{FF2B5EF4-FFF2-40B4-BE49-F238E27FC236}">
                <a16:creationId xmlns:a16="http://schemas.microsoft.com/office/drawing/2014/main" id="{FE54C0A3-9D18-4BDE-A8F4-F05CD947A2FE}"/>
              </a:ext>
            </a:extLst>
          </p:cNvPr>
          <p:cNvSpPr txBox="1"/>
          <p:nvPr userDrawn="1"/>
        </p:nvSpPr>
        <p:spPr>
          <a:xfrm>
            <a:off x="7345620" y="3543486"/>
            <a:ext cx="4614664" cy="4000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862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99" b="0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Agency FB" panose="020B0503020202020204" pitchFamily="34" charset="0"/>
                <a:cs typeface="Arial" panose="020B0604020202020204" pitchFamily="34" charset="0"/>
              </a:rPr>
              <a:t>QQQQ</a:t>
            </a:r>
            <a:endParaRPr kumimoji="0" lang="en-IN" sz="1999" b="0" i="0" u="none" strike="noStrike" kern="1200" cap="none" spc="0" normalizeH="0" baseline="0" noProof="0" dirty="0">
              <a:ln>
                <a:noFill/>
              </a:ln>
              <a:solidFill>
                <a:schemeClr val="tx2">
                  <a:lumMod val="75000"/>
                </a:schemeClr>
              </a:solidFill>
              <a:effectLst/>
              <a:uLnTx/>
              <a:uFillTx/>
              <a:latin typeface="Agency FB" panose="020B0503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5588EEE-42F6-4CA4-AA8D-BB1BE28DD851}"/>
              </a:ext>
            </a:extLst>
          </p:cNvPr>
          <p:cNvSpPr/>
          <p:nvPr userDrawn="1"/>
        </p:nvSpPr>
        <p:spPr>
          <a:xfrm>
            <a:off x="7345620" y="4648740"/>
            <a:ext cx="4614664" cy="30770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862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647C9C"/>
                </a:solidFill>
                <a:effectLst/>
                <a:uLnTx/>
                <a:uFillTx/>
                <a:latin typeface="+mj-lt"/>
                <a:ea typeface="+mn-ea"/>
                <a:cs typeface="Arial" pitchFamily="34" charset="0"/>
              </a:rPr>
              <a:t>Rrrrrrrrrr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647C9C"/>
              </a:solidFill>
              <a:effectLst/>
              <a:uLnTx/>
              <a:uFillTx/>
              <a:latin typeface="+mj-lt"/>
              <a:ea typeface="+mn-ea"/>
              <a:cs typeface="Arial" pitchFamily="34" charset="0"/>
            </a:endParaRPr>
          </a:p>
        </p:txBody>
      </p:sp>
      <p:sp>
        <p:nvSpPr>
          <p:cNvPr id="29" name="TextBox 25">
            <a:extLst>
              <a:ext uri="{FF2B5EF4-FFF2-40B4-BE49-F238E27FC236}">
                <a16:creationId xmlns:a16="http://schemas.microsoft.com/office/drawing/2014/main" id="{727EF249-7A14-46AE-B411-197A802E3B19}"/>
              </a:ext>
            </a:extLst>
          </p:cNvPr>
          <p:cNvSpPr txBox="1"/>
          <p:nvPr userDrawn="1"/>
        </p:nvSpPr>
        <p:spPr>
          <a:xfrm>
            <a:off x="7345620" y="4340326"/>
            <a:ext cx="4614664" cy="4000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862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99" b="0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Agency FB" panose="020B0503020202020204" pitchFamily="34" charset="0"/>
                <a:cs typeface="Arial" panose="020B0604020202020204" pitchFamily="34" charset="0"/>
              </a:rPr>
              <a:t>RRRR</a:t>
            </a:r>
            <a:endParaRPr kumimoji="0" lang="en-IN" sz="1999" b="0" i="0" u="none" strike="noStrike" kern="1200" cap="none" spc="0" normalizeH="0" baseline="0" noProof="0" dirty="0">
              <a:ln>
                <a:noFill/>
              </a:ln>
              <a:solidFill>
                <a:schemeClr val="tx2">
                  <a:lumMod val="75000"/>
                </a:schemeClr>
              </a:solidFill>
              <a:effectLst/>
              <a:uLnTx/>
              <a:uFillTx/>
              <a:latin typeface="Agency FB" panose="020B0503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70D00D1-ED7A-43D6-8D6B-0A7F807CB2CF}"/>
              </a:ext>
            </a:extLst>
          </p:cNvPr>
          <p:cNvSpPr/>
          <p:nvPr userDrawn="1"/>
        </p:nvSpPr>
        <p:spPr>
          <a:xfrm>
            <a:off x="7345620" y="5445579"/>
            <a:ext cx="4614664" cy="30770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862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647C9C"/>
                </a:solidFill>
                <a:effectLst/>
                <a:uLnTx/>
                <a:uFillTx/>
                <a:latin typeface="+mj-lt"/>
                <a:ea typeface="+mn-ea"/>
                <a:cs typeface="Arial" pitchFamily="34" charset="0"/>
              </a:rPr>
              <a:t>Sssssssss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647C9C"/>
              </a:solidFill>
              <a:effectLst/>
              <a:uLnTx/>
              <a:uFillTx/>
              <a:latin typeface="+mj-lt"/>
              <a:ea typeface="+mn-ea"/>
              <a:cs typeface="Arial" pitchFamily="34" charset="0"/>
            </a:endParaRPr>
          </a:p>
        </p:txBody>
      </p:sp>
      <p:sp>
        <p:nvSpPr>
          <p:cNvPr id="31" name="TextBox 25">
            <a:extLst>
              <a:ext uri="{FF2B5EF4-FFF2-40B4-BE49-F238E27FC236}">
                <a16:creationId xmlns:a16="http://schemas.microsoft.com/office/drawing/2014/main" id="{0DAAC185-EF20-46F8-9BB7-BBF6BB7D1094}"/>
              </a:ext>
            </a:extLst>
          </p:cNvPr>
          <p:cNvSpPr txBox="1"/>
          <p:nvPr userDrawn="1"/>
        </p:nvSpPr>
        <p:spPr>
          <a:xfrm>
            <a:off x="7345620" y="5137166"/>
            <a:ext cx="4614664" cy="4000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862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99" b="0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Agency FB" panose="020B0503020202020204" pitchFamily="34" charset="0"/>
                <a:cs typeface="Arial" panose="020B0604020202020204" pitchFamily="34" charset="0"/>
              </a:rPr>
              <a:t>SSSS</a:t>
            </a:r>
            <a:endParaRPr kumimoji="0" lang="en-IN" sz="1999" b="0" i="0" u="none" strike="noStrike" kern="1200" cap="none" spc="0" normalizeH="0" baseline="0" noProof="0" dirty="0">
              <a:ln>
                <a:noFill/>
              </a:ln>
              <a:solidFill>
                <a:schemeClr val="tx2">
                  <a:lumMod val="75000"/>
                </a:schemeClr>
              </a:solidFill>
              <a:effectLst/>
              <a:uLnTx/>
              <a:uFillTx/>
              <a:latin typeface="Agency FB" panose="020B0503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59452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613AA80-CA72-4629-A0DD-2D66F1E32187}"/>
              </a:ext>
            </a:extLst>
          </p:cNvPr>
          <p:cNvSpPr/>
          <p:nvPr userDrawn="1"/>
        </p:nvSpPr>
        <p:spPr>
          <a:xfrm rot="5400000">
            <a:off x="1409140" y="-494742"/>
            <a:ext cx="5943600" cy="87618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231"/>
            <a:endParaRPr lang="en-IN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38C3B15E-CBBA-4F89-9CDB-8E68A8B6BA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74798" y="1366254"/>
            <a:ext cx="4048587" cy="3811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000">
                <a:latin typeface="+mj-lt"/>
              </a:defRPr>
            </a:lvl1pPr>
            <a:lvl2pPr marL="457154" indent="0">
              <a:buNone/>
              <a:defRPr sz="1400"/>
            </a:lvl2pPr>
            <a:lvl3pPr marL="914309" indent="0">
              <a:buNone/>
              <a:defRPr sz="1200"/>
            </a:lvl3pPr>
            <a:lvl4pPr marL="1371462" indent="0">
              <a:buNone/>
              <a:defRPr sz="1000"/>
            </a:lvl4pPr>
            <a:lvl5pPr marL="1828617" indent="0">
              <a:buNone/>
              <a:defRPr sz="1000"/>
            </a:lvl5pPr>
            <a:lvl6pPr marL="2285771" indent="0">
              <a:buNone/>
              <a:defRPr sz="1000"/>
            </a:lvl6pPr>
            <a:lvl7pPr marL="2742926" indent="0">
              <a:buNone/>
              <a:defRPr sz="1000"/>
            </a:lvl7pPr>
            <a:lvl8pPr marL="3200080" indent="0">
              <a:buNone/>
              <a:defRPr sz="1000"/>
            </a:lvl8pPr>
            <a:lvl9pPr marL="3657235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176B0B55-600E-40D7-BAB9-25C4F3F37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325" y="2882"/>
            <a:ext cx="10851475" cy="9107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4618D1B-2584-4C83-8E1C-AF7B10485CA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10" r="47556"/>
          <a:stretch/>
        </p:blipFill>
        <p:spPr>
          <a:xfrm>
            <a:off x="8761882" y="914400"/>
            <a:ext cx="3430118" cy="5943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5142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613AA80-CA72-4629-A0DD-2D66F1E32187}"/>
              </a:ext>
            </a:extLst>
          </p:cNvPr>
          <p:cNvSpPr/>
          <p:nvPr userDrawn="1"/>
        </p:nvSpPr>
        <p:spPr>
          <a:xfrm rot="5400000">
            <a:off x="1409140" y="-494742"/>
            <a:ext cx="5943600" cy="87618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231"/>
            <a:endParaRPr lang="en-IN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38C3B15E-CBBA-4F89-9CDB-8E68A8B6BA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74798" y="1366254"/>
            <a:ext cx="4048587" cy="3811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000">
                <a:latin typeface="+mj-lt"/>
              </a:defRPr>
            </a:lvl1pPr>
            <a:lvl2pPr marL="457154" indent="0">
              <a:buNone/>
              <a:defRPr sz="1400"/>
            </a:lvl2pPr>
            <a:lvl3pPr marL="914309" indent="0">
              <a:buNone/>
              <a:defRPr sz="1200"/>
            </a:lvl3pPr>
            <a:lvl4pPr marL="1371462" indent="0">
              <a:buNone/>
              <a:defRPr sz="1000"/>
            </a:lvl4pPr>
            <a:lvl5pPr marL="1828617" indent="0">
              <a:buNone/>
              <a:defRPr sz="1000"/>
            </a:lvl5pPr>
            <a:lvl6pPr marL="2285771" indent="0">
              <a:buNone/>
              <a:defRPr sz="1000"/>
            </a:lvl6pPr>
            <a:lvl7pPr marL="2742926" indent="0">
              <a:buNone/>
              <a:defRPr sz="1000"/>
            </a:lvl7pPr>
            <a:lvl8pPr marL="3200080" indent="0">
              <a:buNone/>
              <a:defRPr sz="1000"/>
            </a:lvl8pPr>
            <a:lvl9pPr marL="3657235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176B0B55-600E-40D7-BAB9-25C4F3F37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325" y="2882"/>
            <a:ext cx="10851475" cy="9107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pic>
        <p:nvPicPr>
          <p:cNvPr id="7" name="Picture 6" descr="A group of people sitting around a table looking at a computer&#10;&#10;Description automatically generated with low confidence">
            <a:extLst>
              <a:ext uri="{FF2B5EF4-FFF2-40B4-BE49-F238E27FC236}">
                <a16:creationId xmlns:a16="http://schemas.microsoft.com/office/drawing/2014/main" id="{B99E461E-3A4E-4988-8CB5-FBDD653E4EF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893" r="13643"/>
          <a:stretch/>
        </p:blipFill>
        <p:spPr>
          <a:xfrm>
            <a:off x="8761882" y="914078"/>
            <a:ext cx="3433293" cy="5945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6584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613AA80-CA72-4629-A0DD-2D66F1E32187}"/>
              </a:ext>
            </a:extLst>
          </p:cNvPr>
          <p:cNvSpPr/>
          <p:nvPr userDrawn="1"/>
        </p:nvSpPr>
        <p:spPr>
          <a:xfrm rot="5400000">
            <a:off x="1409140" y="-494742"/>
            <a:ext cx="5943600" cy="87618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231"/>
            <a:endParaRPr lang="en-IN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38C3B15E-CBBA-4F89-9CDB-8E68A8B6BA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74798" y="1366254"/>
            <a:ext cx="4048587" cy="3811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000">
                <a:latin typeface="+mj-lt"/>
              </a:defRPr>
            </a:lvl1pPr>
            <a:lvl2pPr marL="457154" indent="0">
              <a:buNone/>
              <a:defRPr sz="1400"/>
            </a:lvl2pPr>
            <a:lvl3pPr marL="914309" indent="0">
              <a:buNone/>
              <a:defRPr sz="1200"/>
            </a:lvl3pPr>
            <a:lvl4pPr marL="1371462" indent="0">
              <a:buNone/>
              <a:defRPr sz="1000"/>
            </a:lvl4pPr>
            <a:lvl5pPr marL="1828617" indent="0">
              <a:buNone/>
              <a:defRPr sz="1000"/>
            </a:lvl5pPr>
            <a:lvl6pPr marL="2285771" indent="0">
              <a:buNone/>
              <a:defRPr sz="1000"/>
            </a:lvl6pPr>
            <a:lvl7pPr marL="2742926" indent="0">
              <a:buNone/>
              <a:defRPr sz="1000"/>
            </a:lvl7pPr>
            <a:lvl8pPr marL="3200080" indent="0">
              <a:buNone/>
              <a:defRPr sz="1000"/>
            </a:lvl8pPr>
            <a:lvl9pPr marL="3657235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176B0B55-600E-40D7-BAB9-25C4F3F37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325" y="2882"/>
            <a:ext cx="10851475" cy="9107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54DE8CC5-8F25-4028-9E15-5FD052F14D6B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64" r="45591"/>
          <a:stretch/>
        </p:blipFill>
        <p:spPr bwMode="auto">
          <a:xfrm flipH="1">
            <a:off x="8761883" y="914400"/>
            <a:ext cx="3433292" cy="5955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91210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613AA80-CA72-4629-A0DD-2D66F1E32187}"/>
              </a:ext>
            </a:extLst>
          </p:cNvPr>
          <p:cNvSpPr/>
          <p:nvPr userDrawn="1"/>
        </p:nvSpPr>
        <p:spPr>
          <a:xfrm rot="5400000">
            <a:off x="1419973" y="-505575"/>
            <a:ext cx="5943600" cy="878354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231"/>
            <a:endParaRPr lang="en-IN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38C3B15E-CBBA-4F89-9CDB-8E68A8B6BA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74798" y="1366254"/>
            <a:ext cx="4048587" cy="3811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000">
                <a:latin typeface="+mj-lt"/>
              </a:defRPr>
            </a:lvl1pPr>
            <a:lvl2pPr marL="457154" indent="0">
              <a:buNone/>
              <a:defRPr sz="1400"/>
            </a:lvl2pPr>
            <a:lvl3pPr marL="914309" indent="0">
              <a:buNone/>
              <a:defRPr sz="1200"/>
            </a:lvl3pPr>
            <a:lvl4pPr marL="1371462" indent="0">
              <a:buNone/>
              <a:defRPr sz="1000"/>
            </a:lvl4pPr>
            <a:lvl5pPr marL="1828617" indent="0">
              <a:buNone/>
              <a:defRPr sz="1000"/>
            </a:lvl5pPr>
            <a:lvl6pPr marL="2285771" indent="0">
              <a:buNone/>
              <a:defRPr sz="1000"/>
            </a:lvl6pPr>
            <a:lvl7pPr marL="2742926" indent="0">
              <a:buNone/>
              <a:defRPr sz="1000"/>
            </a:lvl7pPr>
            <a:lvl8pPr marL="3200080" indent="0">
              <a:buNone/>
              <a:defRPr sz="1000"/>
            </a:lvl8pPr>
            <a:lvl9pPr marL="3657235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176B0B55-600E-40D7-BAB9-25C4F3F37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325" y="2882"/>
            <a:ext cx="10851475" cy="9107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7" name="Picture 6" descr="A person using a computer&#10;&#10;Description automatically generated with medium confidence">
            <a:extLst>
              <a:ext uri="{FF2B5EF4-FFF2-40B4-BE49-F238E27FC236}">
                <a16:creationId xmlns:a16="http://schemas.microsoft.com/office/drawing/2014/main" id="{1ED1CBFA-82D7-4126-A952-28070BFA2DC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468" r="20964"/>
          <a:stretch/>
        </p:blipFill>
        <p:spPr>
          <a:xfrm>
            <a:off x="8783546" y="910915"/>
            <a:ext cx="3411629" cy="5945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2890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4240755E-BCCE-4742-9910-BB2835B0A3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325" y="2882"/>
            <a:ext cx="10851475" cy="9107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A14DCF-F5D2-4E82-96C5-FB41393647AC}"/>
              </a:ext>
            </a:extLst>
          </p:cNvPr>
          <p:cNvSpPr/>
          <p:nvPr userDrawn="1"/>
        </p:nvSpPr>
        <p:spPr>
          <a:xfrm rot="5400000">
            <a:off x="4839259" y="-497624"/>
            <a:ext cx="5943600" cy="87618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231"/>
            <a:endParaRPr lang="en-IN">
              <a:solidFill>
                <a:prstClr val="white"/>
              </a:solidFill>
              <a:latin typeface="Calibri"/>
            </a:endParaRP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4FCE4732-DF7D-47F9-B08D-5C0AC791A0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604917" y="1363372"/>
            <a:ext cx="4048587" cy="3811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000">
                <a:latin typeface="+mj-lt"/>
              </a:defRPr>
            </a:lvl1pPr>
            <a:lvl2pPr marL="457154" indent="0">
              <a:buNone/>
              <a:defRPr sz="1400"/>
            </a:lvl2pPr>
            <a:lvl3pPr marL="914309" indent="0">
              <a:buNone/>
              <a:defRPr sz="1200"/>
            </a:lvl3pPr>
            <a:lvl4pPr marL="1371462" indent="0">
              <a:buNone/>
              <a:defRPr sz="1000"/>
            </a:lvl4pPr>
            <a:lvl5pPr marL="1828617" indent="0">
              <a:buNone/>
              <a:defRPr sz="1000"/>
            </a:lvl5pPr>
            <a:lvl6pPr marL="2285771" indent="0">
              <a:buNone/>
              <a:defRPr sz="1000"/>
            </a:lvl6pPr>
            <a:lvl7pPr marL="2742926" indent="0">
              <a:buNone/>
              <a:defRPr sz="1000"/>
            </a:lvl7pPr>
            <a:lvl8pPr marL="3200080" indent="0">
              <a:buNone/>
              <a:defRPr sz="1000"/>
            </a:lvl8pPr>
            <a:lvl9pPr marL="3657235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0" name="Picture 9" descr="A picture containing person, cellphone, phone, outdoor&#10;&#10;Description automatically generated">
            <a:extLst>
              <a:ext uri="{FF2B5EF4-FFF2-40B4-BE49-F238E27FC236}">
                <a16:creationId xmlns:a16="http://schemas.microsoft.com/office/drawing/2014/main" id="{A47ED977-A40E-4649-9C7A-F19EFB31DF6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37" r="23754"/>
          <a:stretch/>
        </p:blipFill>
        <p:spPr>
          <a:xfrm>
            <a:off x="-1" y="914400"/>
            <a:ext cx="3433293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7443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4240755E-BCCE-4742-9910-BB2835B0A3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325" y="2882"/>
            <a:ext cx="10851475" cy="9107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A14DCF-F5D2-4E82-96C5-FB41393647AC}"/>
              </a:ext>
            </a:extLst>
          </p:cNvPr>
          <p:cNvSpPr/>
          <p:nvPr userDrawn="1"/>
        </p:nvSpPr>
        <p:spPr>
          <a:xfrm rot="5400000">
            <a:off x="4828415" y="-508468"/>
            <a:ext cx="5943600" cy="878357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231"/>
            <a:endParaRPr lang="en-IN">
              <a:solidFill>
                <a:prstClr val="white"/>
              </a:solidFill>
              <a:latin typeface="Calibri"/>
            </a:endParaRP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4FCE4732-DF7D-47F9-B08D-5C0AC791A0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604917" y="1363372"/>
            <a:ext cx="4048587" cy="3811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000">
                <a:latin typeface="+mj-lt"/>
              </a:defRPr>
            </a:lvl1pPr>
            <a:lvl2pPr marL="457154" indent="0">
              <a:buNone/>
              <a:defRPr sz="1400"/>
            </a:lvl2pPr>
            <a:lvl3pPr marL="914309" indent="0">
              <a:buNone/>
              <a:defRPr sz="1200"/>
            </a:lvl3pPr>
            <a:lvl4pPr marL="1371462" indent="0">
              <a:buNone/>
              <a:defRPr sz="1000"/>
            </a:lvl4pPr>
            <a:lvl5pPr marL="1828617" indent="0">
              <a:buNone/>
              <a:defRPr sz="1000"/>
            </a:lvl5pPr>
            <a:lvl6pPr marL="2285771" indent="0">
              <a:buNone/>
              <a:defRPr sz="1000"/>
            </a:lvl6pPr>
            <a:lvl7pPr marL="2742926" indent="0">
              <a:buNone/>
              <a:defRPr sz="1000"/>
            </a:lvl7pPr>
            <a:lvl8pPr marL="3200080" indent="0">
              <a:buNone/>
              <a:defRPr sz="1000"/>
            </a:lvl8pPr>
            <a:lvl9pPr marL="3657235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Picture 7" descr="A person and person looking at a computer&#10;&#10;Description automatically generated with low confidence">
            <a:extLst>
              <a:ext uri="{FF2B5EF4-FFF2-40B4-BE49-F238E27FC236}">
                <a16:creationId xmlns:a16="http://schemas.microsoft.com/office/drawing/2014/main" id="{3E86219A-EAAA-42A9-898D-03E0574F465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29" r="50982"/>
          <a:stretch/>
        </p:blipFill>
        <p:spPr>
          <a:xfrm>
            <a:off x="-2859" y="913797"/>
            <a:ext cx="3411288" cy="5944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0775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4240755E-BCCE-4742-9910-BB2835B0A3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325" y="2882"/>
            <a:ext cx="10851475" cy="9107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A14DCF-F5D2-4E82-96C5-FB41393647AC}"/>
              </a:ext>
            </a:extLst>
          </p:cNvPr>
          <p:cNvSpPr/>
          <p:nvPr userDrawn="1"/>
        </p:nvSpPr>
        <p:spPr>
          <a:xfrm rot="5400000">
            <a:off x="4839259" y="-497624"/>
            <a:ext cx="5943600" cy="87618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231"/>
            <a:endParaRPr lang="en-IN">
              <a:solidFill>
                <a:prstClr val="white"/>
              </a:solidFill>
              <a:latin typeface="Calibri"/>
            </a:endParaRP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4FCE4732-DF7D-47F9-B08D-5C0AC791A0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604917" y="1363372"/>
            <a:ext cx="4048587" cy="3811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000">
                <a:latin typeface="+mj-lt"/>
              </a:defRPr>
            </a:lvl1pPr>
            <a:lvl2pPr marL="457154" indent="0">
              <a:buNone/>
              <a:defRPr sz="1400"/>
            </a:lvl2pPr>
            <a:lvl3pPr marL="914309" indent="0">
              <a:buNone/>
              <a:defRPr sz="1200"/>
            </a:lvl3pPr>
            <a:lvl4pPr marL="1371462" indent="0">
              <a:buNone/>
              <a:defRPr sz="1000"/>
            </a:lvl4pPr>
            <a:lvl5pPr marL="1828617" indent="0">
              <a:buNone/>
              <a:defRPr sz="1000"/>
            </a:lvl5pPr>
            <a:lvl6pPr marL="2285771" indent="0">
              <a:buNone/>
              <a:defRPr sz="1000"/>
            </a:lvl6pPr>
            <a:lvl7pPr marL="2742926" indent="0">
              <a:buNone/>
              <a:defRPr sz="1000"/>
            </a:lvl7pPr>
            <a:lvl8pPr marL="3200080" indent="0">
              <a:buNone/>
              <a:defRPr sz="1000"/>
            </a:lvl8pPr>
            <a:lvl9pPr marL="3657235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8" name="Picture 7" descr="A picture containing text, person, table, desk&#10;&#10;Description automatically generated">
            <a:extLst>
              <a:ext uri="{FF2B5EF4-FFF2-40B4-BE49-F238E27FC236}">
                <a16:creationId xmlns:a16="http://schemas.microsoft.com/office/drawing/2014/main" id="{4A09ACB1-2EC9-4FB5-A666-0B2650C14EC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73" t="-69" r="49470" b="69"/>
          <a:stretch/>
        </p:blipFill>
        <p:spPr>
          <a:xfrm flipH="1">
            <a:off x="0" y="909956"/>
            <a:ext cx="3433292" cy="5949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32116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1AFBE02-1408-4CED-92B9-96184C2C1CDD}"/>
              </a:ext>
            </a:extLst>
          </p:cNvPr>
          <p:cNvSpPr/>
          <p:nvPr userDrawn="1"/>
        </p:nvSpPr>
        <p:spPr>
          <a:xfrm rot="5400000">
            <a:off x="5023338" y="-4111820"/>
            <a:ext cx="2145323" cy="121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231"/>
            <a:endParaRPr lang="en-IN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C8AF6854-5564-463C-8C7C-AB76FE860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325" y="2882"/>
            <a:ext cx="10851475" cy="9107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A9D98F6-29BD-4A3C-A9EE-37B05B0D23DE}"/>
              </a:ext>
            </a:extLst>
          </p:cNvPr>
          <p:cNvSpPr/>
          <p:nvPr userDrawn="1"/>
        </p:nvSpPr>
        <p:spPr>
          <a:xfrm>
            <a:off x="-1" y="3056839"/>
            <a:ext cx="12195175" cy="3799867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4" name="Content Placeholder 1">
            <a:extLst>
              <a:ext uri="{FF2B5EF4-FFF2-40B4-BE49-F238E27FC236}">
                <a16:creationId xmlns:a16="http://schemas.microsoft.com/office/drawing/2014/main" id="{C614DE90-914C-4729-8A2B-D05CECE407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5716" y="3429000"/>
            <a:ext cx="5181600" cy="2962915"/>
          </a:xfrm>
        </p:spPr>
        <p:txBody>
          <a:bodyPr/>
          <a:lstStyle/>
          <a:p>
            <a:endParaRPr lang="da-DK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6667B09-9B5B-4EC3-A929-3698E00BE1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24686" y="3428999"/>
            <a:ext cx="5181600" cy="2962915"/>
          </a:xfrm>
        </p:spPr>
        <p:txBody>
          <a:bodyPr/>
          <a:lstStyle/>
          <a:p>
            <a:endParaRPr lang="da-DK" dirty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03220478-0225-4354-991B-7E513BB413C6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121325" y="1052764"/>
            <a:ext cx="11940333" cy="1911446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000">
                <a:latin typeface="+mj-lt"/>
              </a:defRPr>
            </a:lvl1pPr>
            <a:lvl2pPr marL="457154" indent="0">
              <a:buNone/>
              <a:defRPr sz="1400"/>
            </a:lvl2pPr>
            <a:lvl3pPr marL="914309" indent="0">
              <a:buNone/>
              <a:defRPr sz="1200"/>
            </a:lvl3pPr>
            <a:lvl4pPr marL="1371462" indent="0">
              <a:buNone/>
              <a:defRPr sz="1000"/>
            </a:lvl4pPr>
            <a:lvl5pPr marL="1828617" indent="0">
              <a:buNone/>
              <a:defRPr sz="1000"/>
            </a:lvl5pPr>
            <a:lvl6pPr marL="2285771" indent="0">
              <a:buNone/>
              <a:defRPr sz="1000"/>
            </a:lvl6pPr>
            <a:lvl7pPr marL="2742926" indent="0">
              <a:buNone/>
              <a:defRPr sz="1000"/>
            </a:lvl7pPr>
            <a:lvl8pPr marL="3200080" indent="0">
              <a:buNone/>
              <a:defRPr sz="1000"/>
            </a:lvl8pPr>
            <a:lvl9pPr marL="3657235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4892839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3927972-7F14-4BA5-A0C8-14060B36A1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096" y="126516"/>
            <a:ext cx="9979073" cy="65984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lang="da-DK" sz="3999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67434625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F08DE4F3-009E-4F84-9E8C-A8754159B2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325" y="2882"/>
            <a:ext cx="10851475" cy="9107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6" name="Picture 5" descr="Background pattern&#10;&#10;Description automatically generated with medium confidence">
            <a:extLst>
              <a:ext uri="{FF2B5EF4-FFF2-40B4-BE49-F238E27FC236}">
                <a16:creationId xmlns:a16="http://schemas.microsoft.com/office/drawing/2014/main" id="{AEADBFF7-3138-40F5-B410-C4830D790F9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27" y="913586"/>
            <a:ext cx="12183773" cy="5942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641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613AA80-CA72-4629-A0DD-2D66F1E32187}"/>
              </a:ext>
            </a:extLst>
          </p:cNvPr>
          <p:cNvSpPr/>
          <p:nvPr userDrawn="1"/>
        </p:nvSpPr>
        <p:spPr>
          <a:xfrm rot="5400000">
            <a:off x="1409140" y="-494742"/>
            <a:ext cx="5943600" cy="87618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231"/>
            <a:endParaRPr lang="en-IN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7D3FC8A0-3B49-4758-AB36-402722DBC4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8761881" y="919137"/>
            <a:ext cx="3430117" cy="5943601"/>
          </a:xfrm>
        </p:spPr>
        <p:txBody>
          <a:bodyPr/>
          <a:lstStyle>
            <a:lvl1pPr marL="0" indent="0">
              <a:buNone/>
              <a:defRPr sz="3200"/>
            </a:lvl1pPr>
            <a:lvl2pPr marL="457154" indent="0">
              <a:buNone/>
              <a:defRPr sz="2800"/>
            </a:lvl2pPr>
            <a:lvl3pPr marL="914309" indent="0">
              <a:buNone/>
              <a:defRPr sz="2399"/>
            </a:lvl3pPr>
            <a:lvl4pPr marL="1371462" indent="0">
              <a:buNone/>
              <a:defRPr sz="1999"/>
            </a:lvl4pPr>
            <a:lvl5pPr marL="1828617" indent="0">
              <a:buNone/>
              <a:defRPr sz="1999"/>
            </a:lvl5pPr>
            <a:lvl6pPr marL="2285771" indent="0">
              <a:buNone/>
              <a:defRPr sz="1999"/>
            </a:lvl6pPr>
            <a:lvl7pPr marL="2742926" indent="0">
              <a:buNone/>
              <a:defRPr sz="1999"/>
            </a:lvl7pPr>
            <a:lvl8pPr marL="3200080" indent="0">
              <a:buNone/>
              <a:defRPr sz="1999"/>
            </a:lvl8pPr>
            <a:lvl9pPr marL="3657235" indent="0">
              <a:buNone/>
              <a:defRPr sz="1999"/>
            </a:lvl9pPr>
          </a:lstStyle>
          <a:p>
            <a:endParaRPr lang="da-DK" dirty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38C3B15E-CBBA-4F89-9CDB-8E68A8B6BA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74798" y="1366254"/>
            <a:ext cx="4048587" cy="3811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000">
                <a:latin typeface="+mj-lt"/>
              </a:defRPr>
            </a:lvl1pPr>
            <a:lvl2pPr marL="457154" indent="0">
              <a:buNone/>
              <a:defRPr sz="1400"/>
            </a:lvl2pPr>
            <a:lvl3pPr marL="914309" indent="0">
              <a:buNone/>
              <a:defRPr sz="1200"/>
            </a:lvl3pPr>
            <a:lvl4pPr marL="1371462" indent="0">
              <a:buNone/>
              <a:defRPr sz="1000"/>
            </a:lvl4pPr>
            <a:lvl5pPr marL="1828617" indent="0">
              <a:buNone/>
              <a:defRPr sz="1000"/>
            </a:lvl5pPr>
            <a:lvl6pPr marL="2285771" indent="0">
              <a:buNone/>
              <a:defRPr sz="1000"/>
            </a:lvl6pPr>
            <a:lvl7pPr marL="2742926" indent="0">
              <a:buNone/>
              <a:defRPr sz="1000"/>
            </a:lvl7pPr>
            <a:lvl8pPr marL="3200080" indent="0">
              <a:buNone/>
              <a:defRPr sz="1000"/>
            </a:lvl8pPr>
            <a:lvl9pPr marL="3657235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176B0B55-600E-40D7-BAB9-25C4F3F37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325" y="2882"/>
            <a:ext cx="10851475" cy="9107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2789297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E781DA-A7B6-4980-9D62-1D4488ED8C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CEFFBD-D923-4B3F-B485-2EC662D2A9D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9E3E6D-7B92-4759-81FA-B3B64E046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a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4CA0CD-94D1-44E1-B534-D9C53A557B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265A89E-D909-4445-9A80-88135C755D89}" type="slidenum">
              <a:rPr lang="da-DK" smtClean="0"/>
              <a:t>‹#›</a:t>
            </a:fld>
            <a:endParaRPr lang="da-DK"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6AF34EFB-6B79-4D9B-B855-3BEA13B23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325" y="2882"/>
            <a:ext cx="10851475" cy="9107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795690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0C37DE-612B-4780-BA93-B4D23E5286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399" b="1"/>
            </a:lvl1pPr>
            <a:lvl2pPr marL="457154" indent="0">
              <a:buNone/>
              <a:defRPr sz="1999" b="1"/>
            </a:lvl2pPr>
            <a:lvl3pPr marL="914309" indent="0">
              <a:buNone/>
              <a:defRPr sz="1799" b="1"/>
            </a:lvl3pPr>
            <a:lvl4pPr marL="1371462" indent="0">
              <a:buNone/>
              <a:defRPr sz="1600" b="1"/>
            </a:lvl4pPr>
            <a:lvl5pPr marL="1828617" indent="0">
              <a:buNone/>
              <a:defRPr sz="1600" b="1"/>
            </a:lvl5pPr>
            <a:lvl6pPr marL="2285771" indent="0">
              <a:buNone/>
              <a:defRPr sz="1600" b="1"/>
            </a:lvl6pPr>
            <a:lvl7pPr marL="2742926" indent="0">
              <a:buNone/>
              <a:defRPr sz="1600" b="1"/>
            </a:lvl7pPr>
            <a:lvl8pPr marL="3200080" indent="0">
              <a:buNone/>
              <a:defRPr sz="1600" b="1"/>
            </a:lvl8pPr>
            <a:lvl9pPr marL="3657235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4FEFCF-B6FF-4E5F-85B3-92CC379652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556C3E8-7691-4D37-8CAD-C3A984CE0D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399" b="1"/>
            </a:lvl1pPr>
            <a:lvl2pPr marL="457154" indent="0">
              <a:buNone/>
              <a:defRPr sz="1999" b="1"/>
            </a:lvl2pPr>
            <a:lvl3pPr marL="914309" indent="0">
              <a:buNone/>
              <a:defRPr sz="1799" b="1"/>
            </a:lvl3pPr>
            <a:lvl4pPr marL="1371462" indent="0">
              <a:buNone/>
              <a:defRPr sz="1600" b="1"/>
            </a:lvl4pPr>
            <a:lvl5pPr marL="1828617" indent="0">
              <a:buNone/>
              <a:defRPr sz="1600" b="1"/>
            </a:lvl5pPr>
            <a:lvl6pPr marL="2285771" indent="0">
              <a:buNone/>
              <a:defRPr sz="1600" b="1"/>
            </a:lvl6pPr>
            <a:lvl7pPr marL="2742926" indent="0">
              <a:buNone/>
              <a:defRPr sz="1600" b="1"/>
            </a:lvl7pPr>
            <a:lvl8pPr marL="3200080" indent="0">
              <a:buNone/>
              <a:defRPr sz="1600" b="1"/>
            </a:lvl8pPr>
            <a:lvl9pPr marL="3657235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9A0A698-8108-4EBA-81DB-BECFBA91F2E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C147D0F-F559-4C4B-B5A2-6FFA542DFDF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da-DK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83AFD74-42EA-4DAA-A5CC-BF7C4E89DA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a-DK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40AB775-B5C7-4106-80EC-4AFB3BB936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265A89E-D909-4445-9A80-88135C755D89}" type="slidenum">
              <a:rPr lang="da-DK" smtClean="0"/>
              <a:t>‹#›</a:t>
            </a:fld>
            <a:endParaRPr lang="da-DK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6A96A2E0-4B56-4A24-98B3-7413001523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325" y="-4736"/>
            <a:ext cx="10851475" cy="9107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3857567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FAB8B9-C5B9-4B50-993C-30BCE19D70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A78533-90C8-4529-A8A6-9C04439D1B9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6DCC66-0255-43F8-80DC-3B61D9E3CE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a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0F298E-A6D0-47C2-8CB0-3812F00329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265A89E-D909-4445-9A80-88135C755D89}" type="slidenum">
              <a:rPr lang="da-DK" smtClean="0"/>
              <a:t>‹#›</a:t>
            </a:fld>
            <a:endParaRPr lang="da-DK"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8EE44143-2BD1-4403-857F-D55D76001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325" y="-603"/>
            <a:ext cx="10851475" cy="9107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1805784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premsning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3B426A-1F50-446D-80CF-59E344920DA1}" type="slidenum">
              <a:rPr lang="da-DK" smtClean="0"/>
              <a:t>‹#›</a:t>
            </a:fld>
            <a:endParaRPr lang="da-DK"/>
          </a:p>
        </p:txBody>
      </p:sp>
      <p:sp>
        <p:nvSpPr>
          <p:cNvPr id="5" name="Titel 1"/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>
            <a:noAutofit/>
          </a:bodyPr>
          <a:lstStyle>
            <a:lvl1pPr>
              <a:defRPr baseline="0"/>
            </a:lvl1pPr>
          </a:lstStyle>
          <a:p>
            <a:r>
              <a:rPr lang="da-DK" dirty="0"/>
              <a:t>Skriv overskrift her</a:t>
            </a:r>
          </a:p>
        </p:txBody>
      </p:sp>
      <p:sp>
        <p:nvSpPr>
          <p:cNvPr id="18" name="Pladsholder til tekst 17"/>
          <p:cNvSpPr>
            <a:spLocks noGrp="1"/>
          </p:cNvSpPr>
          <p:nvPr>
            <p:ph type="body" sz="quarter" idx="13" hasCustomPrompt="1"/>
          </p:nvPr>
        </p:nvSpPr>
        <p:spPr>
          <a:xfrm>
            <a:off x="2206420" y="2269396"/>
            <a:ext cx="3240000" cy="514350"/>
          </a:xfrm>
        </p:spPr>
        <p:txBody>
          <a:bodyPr anchor="ctr">
            <a:noAutofit/>
          </a:bodyPr>
          <a:lstStyle>
            <a:lvl1pPr marL="0" indent="0" algn="ctr">
              <a:buNone/>
              <a:defRPr sz="1999"/>
            </a:lvl1pPr>
          </a:lstStyle>
          <a:p>
            <a:pPr lvl="0"/>
            <a:r>
              <a:rPr lang="da-DK" dirty="0"/>
              <a:t>Tekst</a:t>
            </a:r>
          </a:p>
        </p:txBody>
      </p:sp>
      <p:sp>
        <p:nvSpPr>
          <p:cNvPr id="24" name="Pladsholder til tekst 17"/>
          <p:cNvSpPr>
            <a:spLocks noGrp="1"/>
          </p:cNvSpPr>
          <p:nvPr>
            <p:ph type="body" sz="quarter" idx="14" hasCustomPrompt="1"/>
          </p:nvPr>
        </p:nvSpPr>
        <p:spPr>
          <a:xfrm>
            <a:off x="2206419" y="3405806"/>
            <a:ext cx="3240000" cy="514350"/>
          </a:xfrm>
        </p:spPr>
        <p:txBody>
          <a:bodyPr anchor="ctr">
            <a:noAutofit/>
          </a:bodyPr>
          <a:lstStyle>
            <a:lvl1pPr marL="0" indent="0" algn="ctr">
              <a:buNone/>
              <a:defRPr sz="1999"/>
            </a:lvl1pPr>
          </a:lstStyle>
          <a:p>
            <a:pPr lvl="0"/>
            <a:r>
              <a:rPr lang="da-DK" dirty="0"/>
              <a:t>Tekst</a:t>
            </a:r>
          </a:p>
        </p:txBody>
      </p:sp>
      <p:sp>
        <p:nvSpPr>
          <p:cNvPr id="25" name="Pladsholder til tekst 17"/>
          <p:cNvSpPr>
            <a:spLocks noGrp="1"/>
          </p:cNvSpPr>
          <p:nvPr>
            <p:ph type="body" sz="quarter" idx="15" hasCustomPrompt="1"/>
          </p:nvPr>
        </p:nvSpPr>
        <p:spPr>
          <a:xfrm>
            <a:off x="7753270" y="2282430"/>
            <a:ext cx="3240000" cy="514350"/>
          </a:xfrm>
        </p:spPr>
        <p:txBody>
          <a:bodyPr anchor="ctr">
            <a:noAutofit/>
          </a:bodyPr>
          <a:lstStyle>
            <a:lvl1pPr marL="0" indent="0" algn="ctr">
              <a:buNone/>
              <a:defRPr sz="1999"/>
            </a:lvl1pPr>
          </a:lstStyle>
          <a:p>
            <a:pPr lvl="0"/>
            <a:r>
              <a:rPr lang="da-DK" dirty="0"/>
              <a:t>Tekst</a:t>
            </a:r>
          </a:p>
        </p:txBody>
      </p:sp>
      <p:sp>
        <p:nvSpPr>
          <p:cNvPr id="30" name="Pladsholder til tekst 17"/>
          <p:cNvSpPr>
            <a:spLocks noGrp="1"/>
          </p:cNvSpPr>
          <p:nvPr>
            <p:ph type="body" sz="quarter" idx="16" hasCustomPrompt="1"/>
          </p:nvPr>
        </p:nvSpPr>
        <p:spPr>
          <a:xfrm>
            <a:off x="7753271" y="4542216"/>
            <a:ext cx="3240000" cy="514350"/>
          </a:xfrm>
        </p:spPr>
        <p:txBody>
          <a:bodyPr anchor="ctr">
            <a:noAutofit/>
          </a:bodyPr>
          <a:lstStyle>
            <a:lvl1pPr marL="0" indent="0" algn="ctr">
              <a:buNone/>
              <a:defRPr sz="1999"/>
            </a:lvl1pPr>
          </a:lstStyle>
          <a:p>
            <a:pPr lvl="0"/>
            <a:r>
              <a:rPr lang="da-DK" dirty="0"/>
              <a:t>Tekst</a:t>
            </a:r>
          </a:p>
        </p:txBody>
      </p:sp>
      <p:sp>
        <p:nvSpPr>
          <p:cNvPr id="31" name="Pladsholder til tekst 17"/>
          <p:cNvSpPr>
            <a:spLocks noGrp="1"/>
          </p:cNvSpPr>
          <p:nvPr>
            <p:ph type="body" sz="quarter" idx="17" hasCustomPrompt="1"/>
          </p:nvPr>
        </p:nvSpPr>
        <p:spPr>
          <a:xfrm>
            <a:off x="7753270" y="3429765"/>
            <a:ext cx="3240000" cy="514350"/>
          </a:xfrm>
        </p:spPr>
        <p:txBody>
          <a:bodyPr anchor="ctr">
            <a:noAutofit/>
          </a:bodyPr>
          <a:lstStyle>
            <a:lvl1pPr marL="0" indent="0" algn="ctr">
              <a:buNone/>
              <a:defRPr sz="1999"/>
            </a:lvl1pPr>
          </a:lstStyle>
          <a:p>
            <a:pPr lvl="0"/>
            <a:r>
              <a:rPr lang="da-DK" dirty="0"/>
              <a:t>Tekst</a:t>
            </a:r>
          </a:p>
        </p:txBody>
      </p:sp>
      <p:sp>
        <p:nvSpPr>
          <p:cNvPr id="32" name="Pladsholder til tekst 17"/>
          <p:cNvSpPr>
            <a:spLocks noGrp="1"/>
          </p:cNvSpPr>
          <p:nvPr>
            <p:ph type="body" sz="quarter" idx="18" hasCustomPrompt="1"/>
          </p:nvPr>
        </p:nvSpPr>
        <p:spPr>
          <a:xfrm>
            <a:off x="2174838" y="4542216"/>
            <a:ext cx="3240000" cy="514350"/>
          </a:xfrm>
        </p:spPr>
        <p:txBody>
          <a:bodyPr anchor="ctr">
            <a:noAutofit/>
          </a:bodyPr>
          <a:lstStyle>
            <a:lvl1pPr marL="0" indent="0" algn="ctr">
              <a:buNone/>
              <a:defRPr sz="1999"/>
            </a:lvl1pPr>
          </a:lstStyle>
          <a:p>
            <a:pPr lvl="0"/>
            <a:r>
              <a:rPr lang="da-DK" dirty="0"/>
              <a:t>Tekst</a:t>
            </a:r>
          </a:p>
        </p:txBody>
      </p:sp>
      <p:sp>
        <p:nvSpPr>
          <p:cNvPr id="6" name="Pladsholder til tekst 5"/>
          <p:cNvSpPr>
            <a:spLocks noGrp="1"/>
          </p:cNvSpPr>
          <p:nvPr>
            <p:ph type="body" sz="quarter" idx="19" hasCustomPrompt="1"/>
          </p:nvPr>
        </p:nvSpPr>
        <p:spPr>
          <a:xfrm>
            <a:off x="863601" y="2100407"/>
            <a:ext cx="900000" cy="900112"/>
          </a:xfrm>
          <a:prstGeom prst="ellipse">
            <a:avLst/>
          </a:prstGeom>
          <a:solidFill>
            <a:srgbClr val="B0A394"/>
          </a:solidFill>
        </p:spPr>
        <p:txBody>
          <a:bodyPr lIns="36000" tIns="36000" rIns="36000" bIns="36000" anchor="ctr">
            <a:normAutofit/>
          </a:bodyPr>
          <a:lstStyle>
            <a:lvl1pPr marL="0" marR="0" indent="0" algn="ctr" defTabSz="914309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99">
                <a:solidFill>
                  <a:schemeClr val="bg1"/>
                </a:solidFill>
              </a:defRPr>
            </a:lvl1pPr>
          </a:lstStyle>
          <a:p>
            <a:pPr marL="0" marR="0" lvl="0" indent="0" algn="ctr" defTabSz="914309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a-DK" dirty="0"/>
              <a:t>Nr.</a:t>
            </a:r>
          </a:p>
        </p:txBody>
      </p:sp>
      <p:sp>
        <p:nvSpPr>
          <p:cNvPr id="26" name="Pladsholder til tekst 5"/>
          <p:cNvSpPr>
            <a:spLocks noGrp="1"/>
          </p:cNvSpPr>
          <p:nvPr>
            <p:ph type="body" sz="quarter" idx="20" hasCustomPrompt="1"/>
          </p:nvPr>
        </p:nvSpPr>
        <p:spPr>
          <a:xfrm>
            <a:off x="863601" y="3207577"/>
            <a:ext cx="900000" cy="900112"/>
          </a:xfrm>
          <a:prstGeom prst="ellipse">
            <a:avLst/>
          </a:prstGeom>
          <a:solidFill>
            <a:schemeClr val="accent3"/>
          </a:solidFill>
        </p:spPr>
        <p:txBody>
          <a:bodyPr lIns="36000" tIns="36000" rIns="36000" bIns="36000" anchor="ctr">
            <a:normAutofit/>
          </a:bodyPr>
          <a:lstStyle>
            <a:lvl1pPr marL="0" marR="0" indent="0" algn="ctr" defTabSz="914309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bg1"/>
                </a:solidFill>
              </a:defRPr>
            </a:lvl1pPr>
          </a:lstStyle>
          <a:p>
            <a:pPr marL="0" marR="0" lvl="0" indent="0" algn="ctr" defTabSz="914309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a-DK" dirty="0"/>
              <a:t>Nr.</a:t>
            </a:r>
          </a:p>
        </p:txBody>
      </p:sp>
      <p:sp>
        <p:nvSpPr>
          <p:cNvPr id="33" name="Pladsholder til tekst 5"/>
          <p:cNvSpPr>
            <a:spLocks noGrp="1"/>
          </p:cNvSpPr>
          <p:nvPr>
            <p:ph type="body" sz="quarter" idx="21" hasCustomPrompt="1"/>
          </p:nvPr>
        </p:nvSpPr>
        <p:spPr>
          <a:xfrm>
            <a:off x="863601" y="4338111"/>
            <a:ext cx="900000" cy="900112"/>
          </a:xfrm>
          <a:prstGeom prst="ellipse">
            <a:avLst/>
          </a:prstGeom>
          <a:solidFill>
            <a:srgbClr val="C7858F"/>
          </a:solidFill>
        </p:spPr>
        <p:txBody>
          <a:bodyPr lIns="36000" tIns="36000" rIns="36000" bIns="36000" anchor="ctr">
            <a:normAutofit/>
          </a:bodyPr>
          <a:lstStyle>
            <a:lvl1pPr marL="0" marR="0" indent="0" algn="ctr" defTabSz="914309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bg1"/>
                </a:solidFill>
              </a:defRPr>
            </a:lvl1pPr>
          </a:lstStyle>
          <a:p>
            <a:pPr marL="0" marR="0" lvl="0" indent="0" algn="ctr" defTabSz="914309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a-DK" dirty="0"/>
              <a:t>Nr.</a:t>
            </a:r>
          </a:p>
        </p:txBody>
      </p:sp>
      <p:sp>
        <p:nvSpPr>
          <p:cNvPr id="34" name="Pladsholder til tekst 5"/>
          <p:cNvSpPr>
            <a:spLocks noGrp="1"/>
          </p:cNvSpPr>
          <p:nvPr>
            <p:ph type="body" sz="quarter" idx="22" hasCustomPrompt="1"/>
          </p:nvPr>
        </p:nvSpPr>
        <p:spPr>
          <a:xfrm>
            <a:off x="6441347" y="2095517"/>
            <a:ext cx="900000" cy="900112"/>
          </a:xfrm>
          <a:prstGeom prst="ellipse">
            <a:avLst/>
          </a:prstGeom>
          <a:solidFill>
            <a:schemeClr val="accent4"/>
          </a:solidFill>
        </p:spPr>
        <p:txBody>
          <a:bodyPr lIns="36000" tIns="36000" rIns="36000" bIns="36000" anchor="ctr">
            <a:normAutofit/>
          </a:bodyPr>
          <a:lstStyle>
            <a:lvl1pPr marL="0" marR="0" indent="0" algn="ctr" defTabSz="914309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bg1"/>
                </a:solidFill>
              </a:defRPr>
            </a:lvl1pPr>
          </a:lstStyle>
          <a:p>
            <a:pPr marL="0" marR="0" lvl="0" indent="0" algn="ctr" defTabSz="914309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a-DK" dirty="0"/>
              <a:t>Nr.</a:t>
            </a:r>
          </a:p>
        </p:txBody>
      </p:sp>
      <p:sp>
        <p:nvSpPr>
          <p:cNvPr id="35" name="Pladsholder til tekst 5"/>
          <p:cNvSpPr>
            <a:spLocks noGrp="1"/>
          </p:cNvSpPr>
          <p:nvPr>
            <p:ph type="body" sz="quarter" idx="23" hasCustomPrompt="1"/>
          </p:nvPr>
        </p:nvSpPr>
        <p:spPr>
          <a:xfrm>
            <a:off x="6441347" y="3207577"/>
            <a:ext cx="900000" cy="900112"/>
          </a:xfrm>
          <a:prstGeom prst="ellipse">
            <a:avLst/>
          </a:prstGeom>
          <a:solidFill>
            <a:schemeClr val="accent5"/>
          </a:solidFill>
        </p:spPr>
        <p:txBody>
          <a:bodyPr lIns="36000" tIns="36000" rIns="36000" bIns="36000" anchor="ctr">
            <a:normAutofit/>
          </a:bodyPr>
          <a:lstStyle>
            <a:lvl1pPr marL="0" marR="0" indent="0" algn="ctr" defTabSz="914309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bg1"/>
                </a:solidFill>
              </a:defRPr>
            </a:lvl1pPr>
          </a:lstStyle>
          <a:p>
            <a:pPr marL="0" marR="0" lvl="0" indent="0" algn="ctr" defTabSz="914309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a-DK" dirty="0"/>
              <a:t>Nr.</a:t>
            </a:r>
          </a:p>
        </p:txBody>
      </p:sp>
      <p:sp>
        <p:nvSpPr>
          <p:cNvPr id="36" name="Pladsholder til tekst 5"/>
          <p:cNvSpPr>
            <a:spLocks noGrp="1"/>
          </p:cNvSpPr>
          <p:nvPr>
            <p:ph type="body" sz="quarter" idx="24" hasCustomPrompt="1"/>
          </p:nvPr>
        </p:nvSpPr>
        <p:spPr>
          <a:xfrm>
            <a:off x="6441347" y="4338111"/>
            <a:ext cx="900000" cy="900112"/>
          </a:xfrm>
          <a:prstGeom prst="ellipse">
            <a:avLst/>
          </a:prstGeom>
          <a:solidFill>
            <a:schemeClr val="accent6"/>
          </a:solidFill>
        </p:spPr>
        <p:txBody>
          <a:bodyPr lIns="36000" tIns="36000" rIns="36000" bIns="36000" anchor="ctr">
            <a:normAutofit/>
          </a:bodyPr>
          <a:lstStyle>
            <a:lvl1pPr marL="0" marR="0" indent="0" algn="ctr" defTabSz="914309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bg1"/>
                </a:solidFill>
              </a:defRPr>
            </a:lvl1pPr>
          </a:lstStyle>
          <a:p>
            <a:pPr marL="0" marR="0" lvl="0" indent="0" algn="ctr" defTabSz="914309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a-DK" dirty="0"/>
              <a:t>Nr.</a:t>
            </a:r>
          </a:p>
        </p:txBody>
      </p:sp>
    </p:spTree>
    <p:extLst>
      <p:ext uri="{BB962C8B-B14F-4D97-AF65-F5344CB8AC3E}">
        <p14:creationId xmlns:p14="http://schemas.microsoft.com/office/powerpoint/2010/main" val="337167739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Grip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87741ED8-0C67-4B8D-AFD0-4A20593B39BE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9621022" y="6241474"/>
            <a:ext cx="2024339" cy="222696"/>
            <a:chOff x="2171701" y="2865332"/>
            <a:chExt cx="7978188" cy="877666"/>
          </a:xfrm>
        </p:grpSpPr>
        <p:sp>
          <p:nvSpPr>
            <p:cNvPr id="6" name="Freeform 19">
              <a:extLst>
                <a:ext uri="{FF2B5EF4-FFF2-40B4-BE49-F238E27FC236}">
                  <a16:creationId xmlns:a16="http://schemas.microsoft.com/office/drawing/2014/main" id="{20C29CC9-EFEE-4C57-A7CC-E8207C99D117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1183" y="2865332"/>
              <a:ext cx="1052729" cy="877666"/>
            </a:xfrm>
            <a:custGeom>
              <a:avLst/>
              <a:gdLst/>
              <a:ahLst/>
              <a:cxnLst/>
              <a:rect l="l" t="t" r="r" b="b"/>
              <a:pathLst>
                <a:path w="1052729" h="877666">
                  <a:moveTo>
                    <a:pt x="1950" y="469011"/>
                  </a:moveTo>
                  <a:cubicBezTo>
                    <a:pt x="1950" y="469011"/>
                    <a:pt x="1950" y="469011"/>
                    <a:pt x="261884" y="469011"/>
                  </a:cubicBezTo>
                  <a:cubicBezTo>
                    <a:pt x="261884" y="585266"/>
                    <a:pt x="323940" y="667467"/>
                    <a:pt x="483179" y="667467"/>
                  </a:cubicBezTo>
                  <a:cubicBezTo>
                    <a:pt x="610804" y="667467"/>
                    <a:pt x="733746" y="585266"/>
                    <a:pt x="775897" y="469011"/>
                  </a:cubicBezTo>
                  <a:lnTo>
                    <a:pt x="1035831" y="469011"/>
                  </a:lnTo>
                  <a:cubicBezTo>
                    <a:pt x="969091" y="710916"/>
                    <a:pt x="729062" y="877666"/>
                    <a:pt x="444540" y="877666"/>
                  </a:cubicBezTo>
                  <a:cubicBezTo>
                    <a:pt x="130746" y="877666"/>
                    <a:pt x="-19126" y="710916"/>
                    <a:pt x="1950" y="469011"/>
                  </a:cubicBezTo>
                  <a:close/>
                  <a:moveTo>
                    <a:pt x="604397" y="0"/>
                  </a:moveTo>
                  <a:cubicBezTo>
                    <a:pt x="889096" y="0"/>
                    <a:pt x="1066008" y="155252"/>
                    <a:pt x="1051949" y="382250"/>
                  </a:cubicBezTo>
                  <a:cubicBezTo>
                    <a:pt x="1051949" y="382250"/>
                    <a:pt x="1051949" y="382250"/>
                    <a:pt x="790682" y="382250"/>
                  </a:cubicBezTo>
                  <a:cubicBezTo>
                    <a:pt x="782481" y="288158"/>
                    <a:pt x="721557" y="210532"/>
                    <a:pt x="565734" y="210532"/>
                  </a:cubicBezTo>
                  <a:cubicBezTo>
                    <a:pt x="440373" y="210532"/>
                    <a:pt x="322041" y="288158"/>
                    <a:pt x="278692" y="382250"/>
                  </a:cubicBezTo>
                  <a:lnTo>
                    <a:pt x="18596" y="382250"/>
                  </a:lnTo>
                  <a:cubicBezTo>
                    <a:pt x="85377" y="155252"/>
                    <a:pt x="348988" y="0"/>
                    <a:pt x="60439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sv-SE" sz="179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" name="Freeform 20">
              <a:extLst>
                <a:ext uri="{FF2B5EF4-FFF2-40B4-BE49-F238E27FC236}">
                  <a16:creationId xmlns:a16="http://schemas.microsoft.com/office/drawing/2014/main" id="{BF902FE6-DA17-49AD-B695-F2CBFBEDD0F0}"/>
                </a:ext>
              </a:extLst>
            </p:cNvPr>
            <p:cNvSpPr>
              <a:spLocks/>
            </p:cNvSpPr>
            <p:nvPr/>
          </p:nvSpPr>
          <p:spPr bwMode="auto">
            <a:xfrm>
              <a:off x="4144558" y="2879163"/>
              <a:ext cx="1198300" cy="850003"/>
            </a:xfrm>
            <a:custGeom>
              <a:avLst/>
              <a:gdLst>
                <a:gd name="T0" fmla="*/ 784 w 953"/>
                <a:gd name="T1" fmla="*/ 0 h 676"/>
                <a:gd name="T2" fmla="*/ 953 w 953"/>
                <a:gd name="T3" fmla="*/ 0 h 676"/>
                <a:gd name="T4" fmla="*/ 835 w 953"/>
                <a:gd name="T5" fmla="*/ 676 h 676"/>
                <a:gd name="T6" fmla="*/ 642 w 953"/>
                <a:gd name="T7" fmla="*/ 676 h 676"/>
                <a:gd name="T8" fmla="*/ 715 w 953"/>
                <a:gd name="T9" fmla="*/ 254 h 676"/>
                <a:gd name="T10" fmla="*/ 469 w 953"/>
                <a:gd name="T11" fmla="*/ 466 h 676"/>
                <a:gd name="T12" fmla="*/ 439 w 953"/>
                <a:gd name="T13" fmla="*/ 466 h 676"/>
                <a:gd name="T14" fmla="*/ 267 w 953"/>
                <a:gd name="T15" fmla="*/ 254 h 676"/>
                <a:gd name="T16" fmla="*/ 194 w 953"/>
                <a:gd name="T17" fmla="*/ 676 h 676"/>
                <a:gd name="T18" fmla="*/ 0 w 953"/>
                <a:gd name="T19" fmla="*/ 676 h 676"/>
                <a:gd name="T20" fmla="*/ 118 w 953"/>
                <a:gd name="T21" fmla="*/ 0 h 676"/>
                <a:gd name="T22" fmla="*/ 287 w 953"/>
                <a:gd name="T23" fmla="*/ 0 h 676"/>
                <a:gd name="T24" fmla="*/ 492 w 953"/>
                <a:gd name="T25" fmla="*/ 251 h 676"/>
                <a:gd name="T26" fmla="*/ 784 w 953"/>
                <a:gd name="T27" fmla="*/ 0 h 6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53" h="676">
                  <a:moveTo>
                    <a:pt x="784" y="0"/>
                  </a:moveTo>
                  <a:lnTo>
                    <a:pt x="953" y="0"/>
                  </a:lnTo>
                  <a:lnTo>
                    <a:pt x="835" y="676"/>
                  </a:lnTo>
                  <a:lnTo>
                    <a:pt x="642" y="676"/>
                  </a:lnTo>
                  <a:lnTo>
                    <a:pt x="715" y="254"/>
                  </a:lnTo>
                  <a:lnTo>
                    <a:pt x="469" y="466"/>
                  </a:lnTo>
                  <a:lnTo>
                    <a:pt x="439" y="466"/>
                  </a:lnTo>
                  <a:lnTo>
                    <a:pt x="267" y="254"/>
                  </a:lnTo>
                  <a:lnTo>
                    <a:pt x="194" y="676"/>
                  </a:lnTo>
                  <a:lnTo>
                    <a:pt x="0" y="676"/>
                  </a:lnTo>
                  <a:lnTo>
                    <a:pt x="118" y="0"/>
                  </a:lnTo>
                  <a:lnTo>
                    <a:pt x="287" y="0"/>
                  </a:lnTo>
                  <a:lnTo>
                    <a:pt x="492" y="251"/>
                  </a:lnTo>
                  <a:lnTo>
                    <a:pt x="78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sv-SE" sz="179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Freeform 21">
              <a:extLst>
                <a:ext uri="{FF2B5EF4-FFF2-40B4-BE49-F238E27FC236}">
                  <a16:creationId xmlns:a16="http://schemas.microsoft.com/office/drawing/2014/main" id="{26F8265F-65B4-4F7F-99A1-194F4D2B121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05433" y="2879163"/>
              <a:ext cx="391051" cy="850003"/>
            </a:xfrm>
            <a:custGeom>
              <a:avLst/>
              <a:gdLst>
                <a:gd name="T0" fmla="*/ 193 w 311"/>
                <a:gd name="T1" fmla="*/ 676 h 676"/>
                <a:gd name="T2" fmla="*/ 0 w 311"/>
                <a:gd name="T3" fmla="*/ 676 h 676"/>
                <a:gd name="T4" fmla="*/ 117 w 311"/>
                <a:gd name="T5" fmla="*/ 0 h 676"/>
                <a:gd name="T6" fmla="*/ 311 w 311"/>
                <a:gd name="T7" fmla="*/ 0 h 676"/>
                <a:gd name="T8" fmla="*/ 193 w 311"/>
                <a:gd name="T9" fmla="*/ 676 h 6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1" h="676">
                  <a:moveTo>
                    <a:pt x="193" y="676"/>
                  </a:moveTo>
                  <a:lnTo>
                    <a:pt x="0" y="676"/>
                  </a:lnTo>
                  <a:lnTo>
                    <a:pt x="117" y="0"/>
                  </a:lnTo>
                  <a:lnTo>
                    <a:pt x="311" y="0"/>
                  </a:lnTo>
                  <a:lnTo>
                    <a:pt x="193" y="67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sv-SE" sz="179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Freeform 22">
              <a:extLst>
                <a:ext uri="{FF2B5EF4-FFF2-40B4-BE49-F238E27FC236}">
                  <a16:creationId xmlns:a16="http://schemas.microsoft.com/office/drawing/2014/main" id="{7FB696CA-D82B-4E9E-A2A4-D9AB380BB495}"/>
                </a:ext>
              </a:extLst>
            </p:cNvPr>
            <p:cNvSpPr>
              <a:spLocks/>
            </p:cNvSpPr>
            <p:nvPr/>
          </p:nvSpPr>
          <p:spPr bwMode="auto">
            <a:xfrm>
              <a:off x="6656838" y="2879163"/>
              <a:ext cx="788388" cy="850003"/>
            </a:xfrm>
            <a:custGeom>
              <a:avLst/>
              <a:gdLst>
                <a:gd name="T0" fmla="*/ 606 w 627"/>
                <a:gd name="T1" fmla="*/ 124 h 676"/>
                <a:gd name="T2" fmla="*/ 409 w 627"/>
                <a:gd name="T3" fmla="*/ 124 h 676"/>
                <a:gd name="T4" fmla="*/ 312 w 627"/>
                <a:gd name="T5" fmla="*/ 676 h 676"/>
                <a:gd name="T6" fmla="*/ 119 w 627"/>
                <a:gd name="T7" fmla="*/ 676 h 676"/>
                <a:gd name="T8" fmla="*/ 215 w 627"/>
                <a:gd name="T9" fmla="*/ 124 h 676"/>
                <a:gd name="T10" fmla="*/ 0 w 627"/>
                <a:gd name="T11" fmla="*/ 124 h 676"/>
                <a:gd name="T12" fmla="*/ 22 w 627"/>
                <a:gd name="T13" fmla="*/ 0 h 676"/>
                <a:gd name="T14" fmla="*/ 627 w 627"/>
                <a:gd name="T15" fmla="*/ 0 h 676"/>
                <a:gd name="T16" fmla="*/ 606 w 627"/>
                <a:gd name="T17" fmla="*/ 124 h 6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7" h="676">
                  <a:moveTo>
                    <a:pt x="606" y="124"/>
                  </a:moveTo>
                  <a:lnTo>
                    <a:pt x="409" y="124"/>
                  </a:lnTo>
                  <a:lnTo>
                    <a:pt x="312" y="676"/>
                  </a:lnTo>
                  <a:lnTo>
                    <a:pt x="119" y="676"/>
                  </a:lnTo>
                  <a:lnTo>
                    <a:pt x="215" y="124"/>
                  </a:lnTo>
                  <a:lnTo>
                    <a:pt x="0" y="124"/>
                  </a:lnTo>
                  <a:lnTo>
                    <a:pt x="22" y="0"/>
                  </a:lnTo>
                  <a:lnTo>
                    <a:pt x="627" y="0"/>
                  </a:lnTo>
                  <a:lnTo>
                    <a:pt x="606" y="12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sv-SE" sz="179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Freeform 23">
              <a:extLst>
                <a:ext uri="{FF2B5EF4-FFF2-40B4-BE49-F238E27FC236}">
                  <a16:creationId xmlns:a16="http://schemas.microsoft.com/office/drawing/2014/main" id="{7DA4916F-DFB0-46A4-9D99-13803B665586}"/>
                </a:ext>
              </a:extLst>
            </p:cNvPr>
            <p:cNvSpPr>
              <a:spLocks/>
            </p:cNvSpPr>
            <p:nvPr/>
          </p:nvSpPr>
          <p:spPr bwMode="auto">
            <a:xfrm>
              <a:off x="7386129" y="2879163"/>
              <a:ext cx="867604" cy="850003"/>
            </a:xfrm>
            <a:custGeom>
              <a:avLst/>
              <a:gdLst>
                <a:gd name="T0" fmla="*/ 571 w 690"/>
                <a:gd name="T1" fmla="*/ 676 h 676"/>
                <a:gd name="T2" fmla="*/ 0 w 690"/>
                <a:gd name="T3" fmla="*/ 676 h 676"/>
                <a:gd name="T4" fmla="*/ 118 w 690"/>
                <a:gd name="T5" fmla="*/ 0 h 676"/>
                <a:gd name="T6" fmla="*/ 690 w 690"/>
                <a:gd name="T7" fmla="*/ 0 h 676"/>
                <a:gd name="T8" fmla="*/ 668 w 690"/>
                <a:gd name="T9" fmla="*/ 124 h 676"/>
                <a:gd name="T10" fmla="*/ 289 w 690"/>
                <a:gd name="T11" fmla="*/ 124 h 676"/>
                <a:gd name="T12" fmla="*/ 265 w 690"/>
                <a:gd name="T13" fmla="*/ 266 h 676"/>
                <a:gd name="T14" fmla="*/ 608 w 690"/>
                <a:gd name="T15" fmla="*/ 266 h 676"/>
                <a:gd name="T16" fmla="*/ 586 w 690"/>
                <a:gd name="T17" fmla="*/ 389 h 676"/>
                <a:gd name="T18" fmla="*/ 243 w 690"/>
                <a:gd name="T19" fmla="*/ 389 h 676"/>
                <a:gd name="T20" fmla="*/ 215 w 690"/>
                <a:gd name="T21" fmla="*/ 552 h 676"/>
                <a:gd name="T22" fmla="*/ 594 w 690"/>
                <a:gd name="T23" fmla="*/ 552 h 676"/>
                <a:gd name="T24" fmla="*/ 571 w 690"/>
                <a:gd name="T25" fmla="*/ 676 h 6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90" h="676">
                  <a:moveTo>
                    <a:pt x="571" y="676"/>
                  </a:moveTo>
                  <a:lnTo>
                    <a:pt x="0" y="676"/>
                  </a:lnTo>
                  <a:lnTo>
                    <a:pt x="118" y="0"/>
                  </a:lnTo>
                  <a:lnTo>
                    <a:pt x="690" y="0"/>
                  </a:lnTo>
                  <a:lnTo>
                    <a:pt x="668" y="124"/>
                  </a:lnTo>
                  <a:lnTo>
                    <a:pt x="289" y="124"/>
                  </a:lnTo>
                  <a:lnTo>
                    <a:pt x="265" y="266"/>
                  </a:lnTo>
                  <a:lnTo>
                    <a:pt x="608" y="266"/>
                  </a:lnTo>
                  <a:lnTo>
                    <a:pt x="586" y="389"/>
                  </a:lnTo>
                  <a:lnTo>
                    <a:pt x="243" y="389"/>
                  </a:lnTo>
                  <a:lnTo>
                    <a:pt x="215" y="552"/>
                  </a:lnTo>
                  <a:lnTo>
                    <a:pt x="594" y="552"/>
                  </a:lnTo>
                  <a:lnTo>
                    <a:pt x="571" y="67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sv-SE" sz="179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Freeform 24">
              <a:extLst>
                <a:ext uri="{FF2B5EF4-FFF2-40B4-BE49-F238E27FC236}">
                  <a16:creationId xmlns:a16="http://schemas.microsoft.com/office/drawing/2014/main" id="{31767E22-CBF3-4778-AE5E-C93CE2CB0B9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71701" y="2869104"/>
              <a:ext cx="944306" cy="870122"/>
            </a:xfrm>
            <a:custGeom>
              <a:avLst/>
              <a:gdLst>
                <a:gd name="T0" fmla="*/ 15 w 807"/>
                <a:gd name="T1" fmla="*/ 370 h 741"/>
                <a:gd name="T2" fmla="*/ 84 w 807"/>
                <a:gd name="T3" fmla="*/ 623 h 741"/>
                <a:gd name="T4" fmla="*/ 403 w 807"/>
                <a:gd name="T5" fmla="*/ 741 h 741"/>
                <a:gd name="T6" fmla="*/ 685 w 807"/>
                <a:gd name="T7" fmla="*/ 682 h 741"/>
                <a:gd name="T8" fmla="*/ 692 w 807"/>
                <a:gd name="T9" fmla="*/ 679 h 741"/>
                <a:gd name="T10" fmla="*/ 727 w 807"/>
                <a:gd name="T11" fmla="*/ 492 h 741"/>
                <a:gd name="T12" fmla="*/ 702 w 807"/>
                <a:gd name="T13" fmla="*/ 502 h 741"/>
                <a:gd name="T14" fmla="*/ 450 w 807"/>
                <a:gd name="T15" fmla="*/ 568 h 741"/>
                <a:gd name="T16" fmla="*/ 269 w 807"/>
                <a:gd name="T17" fmla="*/ 502 h 741"/>
                <a:gd name="T18" fmla="*/ 235 w 807"/>
                <a:gd name="T19" fmla="*/ 372 h 741"/>
                <a:gd name="T20" fmla="*/ 523 w 807"/>
                <a:gd name="T21" fmla="*/ 173 h 741"/>
                <a:gd name="T22" fmla="*/ 755 w 807"/>
                <a:gd name="T23" fmla="*/ 240 h 741"/>
                <a:gd name="T24" fmla="*/ 773 w 807"/>
                <a:gd name="T25" fmla="*/ 250 h 741"/>
                <a:gd name="T26" fmla="*/ 807 w 807"/>
                <a:gd name="T27" fmla="*/ 68 h 741"/>
                <a:gd name="T28" fmla="*/ 799 w 807"/>
                <a:gd name="T29" fmla="*/ 63 h 741"/>
                <a:gd name="T30" fmla="*/ 533 w 807"/>
                <a:gd name="T31" fmla="*/ 0 h 741"/>
                <a:gd name="T32" fmla="*/ 15 w 807"/>
                <a:gd name="T33" fmla="*/ 370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07" h="741">
                  <a:moveTo>
                    <a:pt x="15" y="370"/>
                  </a:moveTo>
                  <a:cubicBezTo>
                    <a:pt x="0" y="466"/>
                    <a:pt x="24" y="556"/>
                    <a:pt x="84" y="623"/>
                  </a:cubicBezTo>
                  <a:cubicBezTo>
                    <a:pt x="153" y="700"/>
                    <a:pt x="263" y="741"/>
                    <a:pt x="403" y="741"/>
                  </a:cubicBezTo>
                  <a:cubicBezTo>
                    <a:pt x="505" y="741"/>
                    <a:pt x="584" y="724"/>
                    <a:pt x="685" y="682"/>
                  </a:cubicBezTo>
                  <a:cubicBezTo>
                    <a:pt x="692" y="679"/>
                    <a:pt x="692" y="679"/>
                    <a:pt x="692" y="679"/>
                  </a:cubicBezTo>
                  <a:cubicBezTo>
                    <a:pt x="727" y="492"/>
                    <a:pt x="727" y="492"/>
                    <a:pt x="727" y="492"/>
                  </a:cubicBezTo>
                  <a:cubicBezTo>
                    <a:pt x="702" y="502"/>
                    <a:pt x="702" y="502"/>
                    <a:pt x="702" y="502"/>
                  </a:cubicBezTo>
                  <a:cubicBezTo>
                    <a:pt x="604" y="543"/>
                    <a:pt x="538" y="568"/>
                    <a:pt x="450" y="568"/>
                  </a:cubicBezTo>
                  <a:cubicBezTo>
                    <a:pt x="371" y="568"/>
                    <a:pt x="307" y="545"/>
                    <a:pt x="269" y="502"/>
                  </a:cubicBezTo>
                  <a:cubicBezTo>
                    <a:pt x="238" y="467"/>
                    <a:pt x="226" y="422"/>
                    <a:pt x="235" y="372"/>
                  </a:cubicBezTo>
                  <a:cubicBezTo>
                    <a:pt x="254" y="255"/>
                    <a:pt x="372" y="173"/>
                    <a:pt x="523" y="173"/>
                  </a:cubicBezTo>
                  <a:cubicBezTo>
                    <a:pt x="600" y="173"/>
                    <a:pt x="674" y="194"/>
                    <a:pt x="755" y="240"/>
                  </a:cubicBezTo>
                  <a:cubicBezTo>
                    <a:pt x="773" y="250"/>
                    <a:pt x="773" y="250"/>
                    <a:pt x="773" y="250"/>
                  </a:cubicBezTo>
                  <a:cubicBezTo>
                    <a:pt x="807" y="68"/>
                    <a:pt x="807" y="68"/>
                    <a:pt x="807" y="68"/>
                  </a:cubicBezTo>
                  <a:cubicBezTo>
                    <a:pt x="799" y="63"/>
                    <a:pt x="799" y="63"/>
                    <a:pt x="799" y="63"/>
                  </a:cubicBezTo>
                  <a:cubicBezTo>
                    <a:pt x="731" y="22"/>
                    <a:pt x="640" y="0"/>
                    <a:pt x="533" y="0"/>
                  </a:cubicBezTo>
                  <a:cubicBezTo>
                    <a:pt x="233" y="0"/>
                    <a:pt x="45" y="187"/>
                    <a:pt x="15" y="37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sv-SE" sz="179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Freeform 25">
              <a:extLst>
                <a:ext uri="{FF2B5EF4-FFF2-40B4-BE49-F238E27FC236}">
                  <a16:creationId xmlns:a16="http://schemas.microsoft.com/office/drawing/2014/main" id="{9FA63244-26A1-4106-BE5D-A144A13280B5}"/>
                </a:ext>
              </a:extLst>
            </p:cNvPr>
            <p:cNvSpPr>
              <a:spLocks/>
            </p:cNvSpPr>
            <p:nvPr/>
          </p:nvSpPr>
          <p:spPr bwMode="auto">
            <a:xfrm>
              <a:off x="8200923" y="2869104"/>
              <a:ext cx="944306" cy="870122"/>
            </a:xfrm>
            <a:custGeom>
              <a:avLst/>
              <a:gdLst>
                <a:gd name="T0" fmla="*/ 16 w 807"/>
                <a:gd name="T1" fmla="*/ 370 h 741"/>
                <a:gd name="T2" fmla="*/ 84 w 807"/>
                <a:gd name="T3" fmla="*/ 623 h 741"/>
                <a:gd name="T4" fmla="*/ 404 w 807"/>
                <a:gd name="T5" fmla="*/ 741 h 741"/>
                <a:gd name="T6" fmla="*/ 685 w 807"/>
                <a:gd name="T7" fmla="*/ 682 h 741"/>
                <a:gd name="T8" fmla="*/ 692 w 807"/>
                <a:gd name="T9" fmla="*/ 679 h 741"/>
                <a:gd name="T10" fmla="*/ 727 w 807"/>
                <a:gd name="T11" fmla="*/ 492 h 741"/>
                <a:gd name="T12" fmla="*/ 703 w 807"/>
                <a:gd name="T13" fmla="*/ 502 h 741"/>
                <a:gd name="T14" fmla="*/ 450 w 807"/>
                <a:gd name="T15" fmla="*/ 568 h 741"/>
                <a:gd name="T16" fmla="*/ 269 w 807"/>
                <a:gd name="T17" fmla="*/ 502 h 741"/>
                <a:gd name="T18" fmla="*/ 235 w 807"/>
                <a:gd name="T19" fmla="*/ 372 h 741"/>
                <a:gd name="T20" fmla="*/ 523 w 807"/>
                <a:gd name="T21" fmla="*/ 173 h 741"/>
                <a:gd name="T22" fmla="*/ 755 w 807"/>
                <a:gd name="T23" fmla="*/ 240 h 741"/>
                <a:gd name="T24" fmla="*/ 773 w 807"/>
                <a:gd name="T25" fmla="*/ 250 h 741"/>
                <a:gd name="T26" fmla="*/ 807 w 807"/>
                <a:gd name="T27" fmla="*/ 68 h 741"/>
                <a:gd name="T28" fmla="*/ 799 w 807"/>
                <a:gd name="T29" fmla="*/ 63 h 741"/>
                <a:gd name="T30" fmla="*/ 533 w 807"/>
                <a:gd name="T31" fmla="*/ 0 h 741"/>
                <a:gd name="T32" fmla="*/ 16 w 807"/>
                <a:gd name="T33" fmla="*/ 370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07" h="741">
                  <a:moveTo>
                    <a:pt x="16" y="370"/>
                  </a:moveTo>
                  <a:cubicBezTo>
                    <a:pt x="0" y="466"/>
                    <a:pt x="24" y="556"/>
                    <a:pt x="84" y="623"/>
                  </a:cubicBezTo>
                  <a:cubicBezTo>
                    <a:pt x="153" y="700"/>
                    <a:pt x="263" y="741"/>
                    <a:pt x="404" y="741"/>
                  </a:cubicBezTo>
                  <a:cubicBezTo>
                    <a:pt x="506" y="741"/>
                    <a:pt x="585" y="724"/>
                    <a:pt x="685" y="682"/>
                  </a:cubicBezTo>
                  <a:cubicBezTo>
                    <a:pt x="692" y="679"/>
                    <a:pt x="692" y="679"/>
                    <a:pt x="692" y="679"/>
                  </a:cubicBezTo>
                  <a:cubicBezTo>
                    <a:pt x="727" y="492"/>
                    <a:pt x="727" y="492"/>
                    <a:pt x="727" y="492"/>
                  </a:cubicBezTo>
                  <a:cubicBezTo>
                    <a:pt x="703" y="502"/>
                    <a:pt x="703" y="502"/>
                    <a:pt x="703" y="502"/>
                  </a:cubicBezTo>
                  <a:cubicBezTo>
                    <a:pt x="604" y="543"/>
                    <a:pt x="538" y="568"/>
                    <a:pt x="450" y="568"/>
                  </a:cubicBezTo>
                  <a:cubicBezTo>
                    <a:pt x="372" y="568"/>
                    <a:pt x="308" y="545"/>
                    <a:pt x="269" y="502"/>
                  </a:cubicBezTo>
                  <a:cubicBezTo>
                    <a:pt x="239" y="467"/>
                    <a:pt x="227" y="422"/>
                    <a:pt x="235" y="372"/>
                  </a:cubicBezTo>
                  <a:cubicBezTo>
                    <a:pt x="254" y="255"/>
                    <a:pt x="372" y="173"/>
                    <a:pt x="523" y="173"/>
                  </a:cubicBezTo>
                  <a:cubicBezTo>
                    <a:pt x="600" y="173"/>
                    <a:pt x="674" y="194"/>
                    <a:pt x="755" y="240"/>
                  </a:cubicBezTo>
                  <a:cubicBezTo>
                    <a:pt x="773" y="250"/>
                    <a:pt x="773" y="250"/>
                    <a:pt x="773" y="250"/>
                  </a:cubicBezTo>
                  <a:cubicBezTo>
                    <a:pt x="807" y="68"/>
                    <a:pt x="807" y="68"/>
                    <a:pt x="807" y="68"/>
                  </a:cubicBezTo>
                  <a:cubicBezTo>
                    <a:pt x="799" y="63"/>
                    <a:pt x="799" y="63"/>
                    <a:pt x="799" y="63"/>
                  </a:cubicBezTo>
                  <a:cubicBezTo>
                    <a:pt x="732" y="22"/>
                    <a:pt x="640" y="0"/>
                    <a:pt x="533" y="0"/>
                  </a:cubicBezTo>
                  <a:cubicBezTo>
                    <a:pt x="233" y="0"/>
                    <a:pt x="46" y="187"/>
                    <a:pt x="16" y="37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sv-SE" sz="179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Freeform 26">
              <a:extLst>
                <a:ext uri="{FF2B5EF4-FFF2-40B4-BE49-F238E27FC236}">
                  <a16:creationId xmlns:a16="http://schemas.microsoft.com/office/drawing/2014/main" id="{1C32BF28-769D-4DB6-AEF5-F86D30A654D2}"/>
                </a:ext>
              </a:extLst>
            </p:cNvPr>
            <p:cNvSpPr>
              <a:spLocks/>
            </p:cNvSpPr>
            <p:nvPr/>
          </p:nvSpPr>
          <p:spPr bwMode="auto">
            <a:xfrm>
              <a:off x="9104992" y="2879163"/>
              <a:ext cx="1044897" cy="850003"/>
            </a:xfrm>
            <a:custGeom>
              <a:avLst/>
              <a:gdLst>
                <a:gd name="T0" fmla="*/ 714 w 831"/>
                <a:gd name="T1" fmla="*/ 676 h 676"/>
                <a:gd name="T2" fmla="*/ 521 w 831"/>
                <a:gd name="T3" fmla="*/ 676 h 676"/>
                <a:gd name="T4" fmla="*/ 571 w 831"/>
                <a:gd name="T5" fmla="*/ 389 h 676"/>
                <a:gd name="T6" fmla="*/ 243 w 831"/>
                <a:gd name="T7" fmla="*/ 389 h 676"/>
                <a:gd name="T8" fmla="*/ 193 w 831"/>
                <a:gd name="T9" fmla="*/ 676 h 676"/>
                <a:gd name="T10" fmla="*/ 0 w 831"/>
                <a:gd name="T11" fmla="*/ 676 h 676"/>
                <a:gd name="T12" fmla="*/ 119 w 831"/>
                <a:gd name="T13" fmla="*/ 0 h 676"/>
                <a:gd name="T14" fmla="*/ 311 w 831"/>
                <a:gd name="T15" fmla="*/ 0 h 676"/>
                <a:gd name="T16" fmla="*/ 265 w 831"/>
                <a:gd name="T17" fmla="*/ 266 h 676"/>
                <a:gd name="T18" fmla="*/ 593 w 831"/>
                <a:gd name="T19" fmla="*/ 266 h 676"/>
                <a:gd name="T20" fmla="*/ 638 w 831"/>
                <a:gd name="T21" fmla="*/ 0 h 676"/>
                <a:gd name="T22" fmla="*/ 831 w 831"/>
                <a:gd name="T23" fmla="*/ 0 h 676"/>
                <a:gd name="T24" fmla="*/ 714 w 831"/>
                <a:gd name="T25" fmla="*/ 676 h 6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31" h="676">
                  <a:moveTo>
                    <a:pt x="714" y="676"/>
                  </a:moveTo>
                  <a:lnTo>
                    <a:pt x="521" y="676"/>
                  </a:lnTo>
                  <a:lnTo>
                    <a:pt x="571" y="389"/>
                  </a:lnTo>
                  <a:lnTo>
                    <a:pt x="243" y="389"/>
                  </a:lnTo>
                  <a:lnTo>
                    <a:pt x="193" y="676"/>
                  </a:lnTo>
                  <a:lnTo>
                    <a:pt x="0" y="676"/>
                  </a:lnTo>
                  <a:lnTo>
                    <a:pt x="119" y="0"/>
                  </a:lnTo>
                  <a:lnTo>
                    <a:pt x="311" y="0"/>
                  </a:lnTo>
                  <a:lnTo>
                    <a:pt x="265" y="266"/>
                  </a:lnTo>
                  <a:lnTo>
                    <a:pt x="593" y="266"/>
                  </a:lnTo>
                  <a:lnTo>
                    <a:pt x="638" y="0"/>
                  </a:lnTo>
                  <a:lnTo>
                    <a:pt x="831" y="0"/>
                  </a:lnTo>
                  <a:lnTo>
                    <a:pt x="714" y="67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sv-SE" sz="179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Freeform 27">
              <a:extLst>
                <a:ext uri="{FF2B5EF4-FFF2-40B4-BE49-F238E27FC236}">
                  <a16:creationId xmlns:a16="http://schemas.microsoft.com/office/drawing/2014/main" id="{D133FADF-B070-4592-BE78-EDEF3BEE054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07651" y="2879163"/>
              <a:ext cx="880178" cy="850003"/>
            </a:xfrm>
            <a:custGeom>
              <a:avLst/>
              <a:gdLst>
                <a:gd name="T0" fmla="*/ 311 w 752"/>
                <a:gd name="T1" fmla="*/ 132 h 723"/>
                <a:gd name="T2" fmla="*/ 420 w 752"/>
                <a:gd name="T3" fmla="*/ 132 h 723"/>
                <a:gd name="T4" fmla="*/ 512 w 752"/>
                <a:gd name="T5" fmla="*/ 209 h 723"/>
                <a:gd name="T6" fmla="*/ 393 w 752"/>
                <a:gd name="T7" fmla="*/ 287 h 723"/>
                <a:gd name="T8" fmla="*/ 284 w 752"/>
                <a:gd name="T9" fmla="*/ 287 h 723"/>
                <a:gd name="T10" fmla="*/ 311 w 752"/>
                <a:gd name="T11" fmla="*/ 132 h 723"/>
                <a:gd name="T12" fmla="*/ 127 w 752"/>
                <a:gd name="T13" fmla="*/ 0 h 723"/>
                <a:gd name="T14" fmla="*/ 0 w 752"/>
                <a:gd name="T15" fmla="*/ 723 h 723"/>
                <a:gd name="T16" fmla="*/ 405 w 752"/>
                <a:gd name="T17" fmla="*/ 723 h 723"/>
                <a:gd name="T18" fmla="*/ 737 w 752"/>
                <a:gd name="T19" fmla="*/ 511 h 723"/>
                <a:gd name="T20" fmla="*/ 592 w 752"/>
                <a:gd name="T21" fmla="*/ 325 h 723"/>
                <a:gd name="T22" fmla="*/ 731 w 752"/>
                <a:gd name="T23" fmla="*/ 181 h 723"/>
                <a:gd name="T24" fmla="*/ 487 w 752"/>
                <a:gd name="T25" fmla="*/ 0 h 723"/>
                <a:gd name="T26" fmla="*/ 127 w 752"/>
                <a:gd name="T27" fmla="*/ 0 h 723"/>
                <a:gd name="T28" fmla="*/ 261 w 752"/>
                <a:gd name="T29" fmla="*/ 420 h 723"/>
                <a:gd name="T30" fmla="*/ 406 w 752"/>
                <a:gd name="T31" fmla="*/ 420 h 723"/>
                <a:gd name="T32" fmla="*/ 519 w 752"/>
                <a:gd name="T33" fmla="*/ 501 h 723"/>
                <a:gd name="T34" fmla="*/ 348 w 752"/>
                <a:gd name="T35" fmla="*/ 590 h 723"/>
                <a:gd name="T36" fmla="*/ 231 w 752"/>
                <a:gd name="T37" fmla="*/ 590 h 723"/>
                <a:gd name="T38" fmla="*/ 261 w 752"/>
                <a:gd name="T39" fmla="*/ 420 h 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752" h="723">
                  <a:moveTo>
                    <a:pt x="311" y="132"/>
                  </a:moveTo>
                  <a:cubicBezTo>
                    <a:pt x="420" y="132"/>
                    <a:pt x="420" y="132"/>
                    <a:pt x="420" y="132"/>
                  </a:cubicBezTo>
                  <a:cubicBezTo>
                    <a:pt x="495" y="132"/>
                    <a:pt x="519" y="172"/>
                    <a:pt x="512" y="209"/>
                  </a:cubicBezTo>
                  <a:cubicBezTo>
                    <a:pt x="506" y="247"/>
                    <a:pt x="468" y="287"/>
                    <a:pt x="393" y="287"/>
                  </a:cubicBezTo>
                  <a:cubicBezTo>
                    <a:pt x="284" y="287"/>
                    <a:pt x="284" y="287"/>
                    <a:pt x="284" y="287"/>
                  </a:cubicBezTo>
                  <a:lnTo>
                    <a:pt x="311" y="132"/>
                  </a:lnTo>
                  <a:close/>
                  <a:moveTo>
                    <a:pt x="127" y="0"/>
                  </a:moveTo>
                  <a:cubicBezTo>
                    <a:pt x="0" y="723"/>
                    <a:pt x="0" y="723"/>
                    <a:pt x="0" y="723"/>
                  </a:cubicBezTo>
                  <a:cubicBezTo>
                    <a:pt x="405" y="723"/>
                    <a:pt x="405" y="723"/>
                    <a:pt x="405" y="723"/>
                  </a:cubicBezTo>
                  <a:cubicBezTo>
                    <a:pt x="648" y="723"/>
                    <a:pt x="722" y="594"/>
                    <a:pt x="737" y="511"/>
                  </a:cubicBezTo>
                  <a:cubicBezTo>
                    <a:pt x="752" y="426"/>
                    <a:pt x="706" y="352"/>
                    <a:pt x="592" y="325"/>
                  </a:cubicBezTo>
                  <a:cubicBezTo>
                    <a:pt x="667" y="296"/>
                    <a:pt x="720" y="242"/>
                    <a:pt x="731" y="181"/>
                  </a:cubicBezTo>
                  <a:cubicBezTo>
                    <a:pt x="745" y="101"/>
                    <a:pt x="683" y="0"/>
                    <a:pt x="487" y="0"/>
                  </a:cubicBezTo>
                  <a:lnTo>
                    <a:pt x="127" y="0"/>
                  </a:lnTo>
                  <a:close/>
                  <a:moveTo>
                    <a:pt x="261" y="420"/>
                  </a:moveTo>
                  <a:cubicBezTo>
                    <a:pt x="406" y="420"/>
                    <a:pt x="406" y="420"/>
                    <a:pt x="406" y="420"/>
                  </a:cubicBezTo>
                  <a:cubicBezTo>
                    <a:pt x="479" y="420"/>
                    <a:pt x="528" y="448"/>
                    <a:pt x="519" y="501"/>
                  </a:cubicBezTo>
                  <a:cubicBezTo>
                    <a:pt x="508" y="564"/>
                    <a:pt x="463" y="590"/>
                    <a:pt x="348" y="590"/>
                  </a:cubicBezTo>
                  <a:cubicBezTo>
                    <a:pt x="231" y="590"/>
                    <a:pt x="231" y="590"/>
                    <a:pt x="231" y="590"/>
                  </a:cubicBezTo>
                  <a:lnTo>
                    <a:pt x="261" y="42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sv-SE" sz="179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3161F828-D582-453C-A324-D5BE5F09ED3F}"/>
              </a:ext>
            </a:extLst>
          </p:cNvPr>
          <p:cNvSpPr/>
          <p:nvPr userDrawn="1"/>
        </p:nvSpPr>
        <p:spPr>
          <a:xfrm>
            <a:off x="0" y="104545"/>
            <a:ext cx="12192000" cy="915697"/>
          </a:xfrm>
          <a:prstGeom prst="rect">
            <a:avLst/>
          </a:pr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a-DK" sz="1798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Title Placeholder 1">
            <a:extLst>
              <a:ext uri="{FF2B5EF4-FFF2-40B4-BE49-F238E27FC236}">
                <a16:creationId xmlns:a16="http://schemas.microsoft.com/office/drawing/2014/main" id="{1FD7B5A9-4DB8-4E8D-8F3D-5747D6488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622" y="110261"/>
            <a:ext cx="10851475" cy="9107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5187090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3927972-7F14-4BA5-A0C8-14060B36A1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096" y="126516"/>
            <a:ext cx="9979073" cy="65984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999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42525339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F08DE4F3-009E-4F84-9E8C-A8754159B2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326" y="109537"/>
            <a:ext cx="10851475" cy="9107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A04A932-061A-40AF-A461-510350052C35}"/>
              </a:ext>
            </a:extLst>
          </p:cNvPr>
          <p:cNvGrpSpPr/>
          <p:nvPr userDrawn="1"/>
        </p:nvGrpSpPr>
        <p:grpSpPr>
          <a:xfrm>
            <a:off x="0" y="1020243"/>
            <a:ext cx="5529410" cy="5836171"/>
            <a:chOff x="0" y="1020478"/>
            <a:chExt cx="5530850" cy="5837522"/>
          </a:xfrm>
        </p:grpSpPr>
        <p:pic>
          <p:nvPicPr>
            <p:cNvPr id="8" name="Picture 7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1B4EC120-838B-4214-A455-97B652C81A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1020478"/>
              <a:ext cx="4381500" cy="5837522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978C284-5AA5-4E9B-8EA4-F96CF2FC8078}"/>
                </a:ext>
              </a:extLst>
            </p:cNvPr>
            <p:cNvSpPr/>
            <p:nvPr/>
          </p:nvSpPr>
          <p:spPr>
            <a:xfrm rot="10800000">
              <a:off x="58420" y="1020478"/>
              <a:ext cx="5472430" cy="5837522"/>
            </a:xfrm>
            <a:prstGeom prst="rect">
              <a:avLst/>
            </a:prstGeom>
            <a:gradFill>
              <a:gsLst>
                <a:gs pos="77000">
                  <a:srgbClr val="FBFCFE">
                    <a:alpha val="45000"/>
                  </a:srgbClr>
                </a:gs>
                <a:gs pos="2400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a-DK" sz="1798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5448823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dslin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indhold 6"/>
          <p:cNvSpPr>
            <a:spLocks noGrp="1"/>
          </p:cNvSpPr>
          <p:nvPr>
            <p:ph sz="quarter" idx="25" hasCustomPrompt="1"/>
          </p:nvPr>
        </p:nvSpPr>
        <p:spPr>
          <a:xfrm>
            <a:off x="99572" y="3514590"/>
            <a:ext cx="11844000" cy="1800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none"/>
        </p:style>
        <p:txBody>
          <a:bodyPr>
            <a:noAutofit/>
          </a:bodyPr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da-DK"/>
              <a:t>i</a:t>
            </a:r>
          </a:p>
        </p:txBody>
      </p:sp>
      <p:sp>
        <p:nvSpPr>
          <p:cNvPr id="2" name="Pladsholder til dato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4143F-410A-4C42-B05B-6E6200357FD0}" type="datetime1">
              <a:rPr lang="da-DK" smtClean="0"/>
              <a:t>28-09-2021</a:t>
            </a:fld>
            <a:endParaRPr lang="da-DK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3B426A-1F50-446D-80CF-59E344920DA1}" type="slidenum">
              <a:rPr lang="da-DK" smtClean="0"/>
              <a:t>‹#›</a:t>
            </a:fld>
            <a:endParaRPr lang="da-DK"/>
          </a:p>
        </p:txBody>
      </p:sp>
      <p:sp>
        <p:nvSpPr>
          <p:cNvPr id="5" name="Titel 1"/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>
            <a:noAutofit/>
          </a:bodyPr>
          <a:lstStyle>
            <a:lvl1pPr>
              <a:defRPr baseline="0"/>
            </a:lvl1pPr>
          </a:lstStyle>
          <a:p>
            <a:r>
              <a:rPr lang="da-DK"/>
              <a:t>Skriv overskrift her</a:t>
            </a:r>
          </a:p>
        </p:txBody>
      </p:sp>
      <p:sp>
        <p:nvSpPr>
          <p:cNvPr id="18" name="Pladsholder til tekst 17"/>
          <p:cNvSpPr>
            <a:spLocks noGrp="1"/>
          </p:cNvSpPr>
          <p:nvPr>
            <p:ph type="body" sz="quarter" idx="13" hasCustomPrompt="1"/>
          </p:nvPr>
        </p:nvSpPr>
        <p:spPr>
          <a:xfrm>
            <a:off x="590687" y="2223032"/>
            <a:ext cx="1506537" cy="514350"/>
          </a:xfrm>
        </p:spPr>
        <p:txBody>
          <a:bodyPr anchor="ctr">
            <a:noAutofit/>
          </a:bodyPr>
          <a:lstStyle>
            <a:lvl1pPr marL="0" indent="0" algn="ctr">
              <a:buNone/>
              <a:defRPr sz="1999"/>
            </a:lvl1pPr>
          </a:lstStyle>
          <a:p>
            <a:pPr lvl="0"/>
            <a:r>
              <a:rPr lang="da-DK"/>
              <a:t>Tekst</a:t>
            </a:r>
          </a:p>
        </p:txBody>
      </p:sp>
      <p:sp>
        <p:nvSpPr>
          <p:cNvPr id="24" name="Pladsholder til tekst 17"/>
          <p:cNvSpPr>
            <a:spLocks noGrp="1"/>
          </p:cNvSpPr>
          <p:nvPr>
            <p:ph type="body" sz="quarter" idx="14" hasCustomPrompt="1"/>
          </p:nvPr>
        </p:nvSpPr>
        <p:spPr>
          <a:xfrm>
            <a:off x="4364830" y="2223032"/>
            <a:ext cx="1506537" cy="514350"/>
          </a:xfrm>
        </p:spPr>
        <p:txBody>
          <a:bodyPr anchor="ctr">
            <a:noAutofit/>
          </a:bodyPr>
          <a:lstStyle>
            <a:lvl1pPr marL="0" indent="0" algn="ctr">
              <a:buNone/>
              <a:defRPr sz="1999"/>
            </a:lvl1pPr>
          </a:lstStyle>
          <a:p>
            <a:pPr lvl="0"/>
            <a:r>
              <a:rPr lang="da-DK"/>
              <a:t>Tekst</a:t>
            </a:r>
          </a:p>
        </p:txBody>
      </p:sp>
      <p:sp>
        <p:nvSpPr>
          <p:cNvPr id="25" name="Pladsholder til tekst 17"/>
          <p:cNvSpPr>
            <a:spLocks noGrp="1"/>
          </p:cNvSpPr>
          <p:nvPr>
            <p:ph type="body" sz="quarter" idx="15" hasCustomPrompt="1"/>
          </p:nvPr>
        </p:nvSpPr>
        <p:spPr>
          <a:xfrm>
            <a:off x="8193542" y="2223032"/>
            <a:ext cx="1506537" cy="514350"/>
          </a:xfrm>
        </p:spPr>
        <p:txBody>
          <a:bodyPr anchor="ctr">
            <a:noAutofit/>
          </a:bodyPr>
          <a:lstStyle>
            <a:lvl1pPr marL="0" indent="0" algn="ctr">
              <a:buNone/>
              <a:defRPr sz="1999"/>
            </a:lvl1pPr>
          </a:lstStyle>
          <a:p>
            <a:pPr lvl="0"/>
            <a:r>
              <a:rPr lang="da-DK"/>
              <a:t>Tekst</a:t>
            </a:r>
          </a:p>
        </p:txBody>
      </p:sp>
      <p:sp>
        <p:nvSpPr>
          <p:cNvPr id="30" name="Pladsholder til tekst 17"/>
          <p:cNvSpPr>
            <a:spLocks noGrp="1"/>
          </p:cNvSpPr>
          <p:nvPr>
            <p:ph type="body" sz="quarter" idx="16" hasCustomPrompt="1"/>
          </p:nvPr>
        </p:nvSpPr>
        <p:spPr>
          <a:xfrm>
            <a:off x="10145677" y="4314393"/>
            <a:ext cx="1506537" cy="514350"/>
          </a:xfrm>
        </p:spPr>
        <p:txBody>
          <a:bodyPr anchor="ctr">
            <a:noAutofit/>
          </a:bodyPr>
          <a:lstStyle>
            <a:lvl1pPr marL="0" indent="0" algn="ctr">
              <a:buNone/>
              <a:defRPr sz="1999"/>
            </a:lvl1pPr>
          </a:lstStyle>
          <a:p>
            <a:pPr lvl="0"/>
            <a:r>
              <a:rPr lang="da-DK"/>
              <a:t>Tekst</a:t>
            </a:r>
          </a:p>
        </p:txBody>
      </p:sp>
      <p:sp>
        <p:nvSpPr>
          <p:cNvPr id="31" name="Pladsholder til tekst 17"/>
          <p:cNvSpPr>
            <a:spLocks noGrp="1"/>
          </p:cNvSpPr>
          <p:nvPr>
            <p:ph type="body" sz="quarter" idx="17" hasCustomPrompt="1"/>
          </p:nvPr>
        </p:nvSpPr>
        <p:spPr>
          <a:xfrm>
            <a:off x="6324601" y="4314393"/>
            <a:ext cx="1506537" cy="514350"/>
          </a:xfrm>
        </p:spPr>
        <p:txBody>
          <a:bodyPr anchor="ctr">
            <a:noAutofit/>
          </a:bodyPr>
          <a:lstStyle>
            <a:lvl1pPr marL="0" indent="0" algn="ctr">
              <a:buNone/>
              <a:defRPr sz="1999"/>
            </a:lvl1pPr>
          </a:lstStyle>
          <a:p>
            <a:pPr lvl="0"/>
            <a:r>
              <a:rPr lang="da-DK"/>
              <a:t>Tekst</a:t>
            </a:r>
          </a:p>
        </p:txBody>
      </p:sp>
      <p:sp>
        <p:nvSpPr>
          <p:cNvPr id="32" name="Pladsholder til tekst 17"/>
          <p:cNvSpPr>
            <a:spLocks noGrp="1"/>
          </p:cNvSpPr>
          <p:nvPr>
            <p:ph type="body" sz="quarter" idx="18" hasCustomPrompt="1"/>
          </p:nvPr>
        </p:nvSpPr>
        <p:spPr>
          <a:xfrm>
            <a:off x="2489050" y="4314393"/>
            <a:ext cx="1506537" cy="514350"/>
          </a:xfrm>
        </p:spPr>
        <p:txBody>
          <a:bodyPr anchor="ctr">
            <a:noAutofit/>
          </a:bodyPr>
          <a:lstStyle>
            <a:lvl1pPr marL="0" indent="0" algn="ctr">
              <a:buNone/>
              <a:defRPr sz="1999"/>
            </a:lvl1pPr>
          </a:lstStyle>
          <a:p>
            <a:pPr lvl="0"/>
            <a:r>
              <a:rPr lang="da-DK"/>
              <a:t>Tekst</a:t>
            </a:r>
          </a:p>
        </p:txBody>
      </p:sp>
      <p:sp>
        <p:nvSpPr>
          <p:cNvPr id="6" name="Pladsholder til tekst 5"/>
          <p:cNvSpPr>
            <a:spLocks noGrp="1"/>
          </p:cNvSpPr>
          <p:nvPr>
            <p:ph type="body" sz="quarter" idx="19" hasCustomPrompt="1"/>
          </p:nvPr>
        </p:nvSpPr>
        <p:spPr>
          <a:xfrm>
            <a:off x="879480" y="3083424"/>
            <a:ext cx="900000" cy="900112"/>
          </a:xfrm>
          <a:prstGeom prst="ellipse">
            <a:avLst/>
          </a:prstGeom>
          <a:solidFill>
            <a:srgbClr val="B0A394"/>
          </a:solidFill>
        </p:spPr>
        <p:txBody>
          <a:bodyPr lIns="36000" tIns="36000" rIns="36000" bIns="36000" anchor="ctr">
            <a:noAutofit/>
          </a:bodyPr>
          <a:lstStyle>
            <a:lvl1pPr marL="0" indent="0" algn="ctr">
              <a:buNone/>
              <a:defRPr sz="1699">
                <a:solidFill>
                  <a:schemeClr val="bg1"/>
                </a:solidFill>
              </a:defRPr>
            </a:lvl1pPr>
          </a:lstStyle>
          <a:p>
            <a:pPr lvl="0"/>
            <a:r>
              <a:rPr lang="da-DK"/>
              <a:t>Dato</a:t>
            </a:r>
          </a:p>
        </p:txBody>
      </p:sp>
      <p:sp>
        <p:nvSpPr>
          <p:cNvPr id="26" name="Pladsholder til tekst 5"/>
          <p:cNvSpPr>
            <a:spLocks noGrp="1"/>
          </p:cNvSpPr>
          <p:nvPr>
            <p:ph type="body" sz="quarter" idx="20" hasCustomPrompt="1"/>
          </p:nvPr>
        </p:nvSpPr>
        <p:spPr>
          <a:xfrm>
            <a:off x="2782920" y="3131742"/>
            <a:ext cx="900000" cy="900112"/>
          </a:xfrm>
          <a:prstGeom prst="ellipse">
            <a:avLst/>
          </a:prstGeom>
          <a:solidFill>
            <a:schemeClr val="accent3"/>
          </a:solidFill>
        </p:spPr>
        <p:txBody>
          <a:bodyPr lIns="36000" tIns="36000" rIns="36000" bIns="36000" anchor="ctr"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da-DK"/>
              <a:t>Dato</a:t>
            </a:r>
          </a:p>
        </p:txBody>
      </p:sp>
      <p:sp>
        <p:nvSpPr>
          <p:cNvPr id="33" name="Pladsholder til tekst 5"/>
          <p:cNvSpPr>
            <a:spLocks noGrp="1"/>
          </p:cNvSpPr>
          <p:nvPr>
            <p:ph type="body" sz="quarter" idx="21" hasCustomPrompt="1"/>
          </p:nvPr>
        </p:nvSpPr>
        <p:spPr>
          <a:xfrm>
            <a:off x="4653623" y="3083424"/>
            <a:ext cx="900000" cy="900112"/>
          </a:xfrm>
          <a:prstGeom prst="ellipse">
            <a:avLst/>
          </a:prstGeom>
          <a:solidFill>
            <a:srgbClr val="C7858F"/>
          </a:solidFill>
        </p:spPr>
        <p:txBody>
          <a:bodyPr lIns="36000" tIns="36000" rIns="36000" bIns="36000" anchor="ctr"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da-DK"/>
              <a:t>Dato</a:t>
            </a:r>
          </a:p>
        </p:txBody>
      </p:sp>
      <p:sp>
        <p:nvSpPr>
          <p:cNvPr id="34" name="Pladsholder til tekst 5"/>
          <p:cNvSpPr>
            <a:spLocks noGrp="1"/>
          </p:cNvSpPr>
          <p:nvPr>
            <p:ph type="body" sz="quarter" idx="22" hasCustomPrompt="1"/>
          </p:nvPr>
        </p:nvSpPr>
        <p:spPr>
          <a:xfrm>
            <a:off x="6613394" y="3083424"/>
            <a:ext cx="900000" cy="900112"/>
          </a:xfrm>
          <a:prstGeom prst="ellipse">
            <a:avLst/>
          </a:prstGeom>
          <a:solidFill>
            <a:schemeClr val="accent4"/>
          </a:solidFill>
        </p:spPr>
        <p:txBody>
          <a:bodyPr lIns="36000" tIns="36000" rIns="36000" bIns="36000" anchor="ctr"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da-DK"/>
              <a:t>Dato</a:t>
            </a:r>
          </a:p>
        </p:txBody>
      </p:sp>
      <p:sp>
        <p:nvSpPr>
          <p:cNvPr id="35" name="Pladsholder til tekst 5"/>
          <p:cNvSpPr>
            <a:spLocks noGrp="1"/>
          </p:cNvSpPr>
          <p:nvPr>
            <p:ph type="body" sz="quarter" idx="23" hasCustomPrompt="1"/>
          </p:nvPr>
        </p:nvSpPr>
        <p:spPr>
          <a:xfrm>
            <a:off x="8496810" y="3083424"/>
            <a:ext cx="900000" cy="900112"/>
          </a:xfrm>
          <a:prstGeom prst="ellipse">
            <a:avLst/>
          </a:prstGeom>
          <a:solidFill>
            <a:schemeClr val="accent5"/>
          </a:solidFill>
        </p:spPr>
        <p:txBody>
          <a:bodyPr lIns="36000" tIns="36000" rIns="36000" bIns="36000" anchor="ctr"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da-DK"/>
              <a:t>Dato</a:t>
            </a:r>
          </a:p>
        </p:txBody>
      </p:sp>
      <p:sp>
        <p:nvSpPr>
          <p:cNvPr id="36" name="Pladsholder til tekst 5"/>
          <p:cNvSpPr>
            <a:spLocks noGrp="1"/>
          </p:cNvSpPr>
          <p:nvPr>
            <p:ph type="body" sz="quarter" idx="24" hasCustomPrompt="1"/>
          </p:nvPr>
        </p:nvSpPr>
        <p:spPr>
          <a:xfrm>
            <a:off x="10418962" y="3083424"/>
            <a:ext cx="900000" cy="900112"/>
          </a:xfrm>
          <a:prstGeom prst="ellipse">
            <a:avLst/>
          </a:prstGeom>
          <a:solidFill>
            <a:schemeClr val="accent6"/>
          </a:solidFill>
        </p:spPr>
        <p:txBody>
          <a:bodyPr lIns="36000" tIns="36000" rIns="36000" bIns="36000" anchor="ctr"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da-DK"/>
              <a:t>Dato</a:t>
            </a:r>
          </a:p>
        </p:txBody>
      </p:sp>
    </p:spTree>
    <p:extLst>
      <p:ext uri="{BB962C8B-B14F-4D97-AF65-F5344CB8AC3E}">
        <p14:creationId xmlns:p14="http://schemas.microsoft.com/office/powerpoint/2010/main" val="41052090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alebo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5B489C-8CA6-4C87-9963-74810FC33299}" type="datetime1">
              <a:rPr lang="da-DK" smtClean="0"/>
              <a:t>28-09-2021</a:t>
            </a:fld>
            <a:endParaRPr lang="da-DK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3B426A-1F50-446D-80CF-59E344920DA1}" type="slidenum">
              <a:rPr lang="da-DK" smtClean="0"/>
              <a:t>‹#›</a:t>
            </a:fld>
            <a:endParaRPr lang="da-DK"/>
          </a:p>
        </p:txBody>
      </p:sp>
      <p:sp>
        <p:nvSpPr>
          <p:cNvPr id="11" name="Pladsholder til tekst 10"/>
          <p:cNvSpPr>
            <a:spLocks noGrp="1"/>
          </p:cNvSpPr>
          <p:nvPr>
            <p:ph type="body" sz="quarter" idx="13" hasCustomPrompt="1"/>
          </p:nvPr>
        </p:nvSpPr>
        <p:spPr>
          <a:xfrm>
            <a:off x="1444910" y="1501665"/>
            <a:ext cx="8039100" cy="3442478"/>
          </a:xfrm>
          <a:custGeom>
            <a:avLst/>
            <a:gdLst>
              <a:gd name="connsiteX0" fmla="*/ 0 w 8039100"/>
              <a:gd name="connsiteY0" fmla="*/ 495310 h 2971800"/>
              <a:gd name="connsiteX1" fmla="*/ 495310 w 8039100"/>
              <a:gd name="connsiteY1" fmla="*/ 0 h 2971800"/>
              <a:gd name="connsiteX2" fmla="*/ 1339850 w 8039100"/>
              <a:gd name="connsiteY2" fmla="*/ 0 h 2971800"/>
              <a:gd name="connsiteX3" fmla="*/ 1339850 w 8039100"/>
              <a:gd name="connsiteY3" fmla="*/ 0 h 2971800"/>
              <a:gd name="connsiteX4" fmla="*/ 3349625 w 8039100"/>
              <a:gd name="connsiteY4" fmla="*/ 0 h 2971800"/>
              <a:gd name="connsiteX5" fmla="*/ 7543790 w 8039100"/>
              <a:gd name="connsiteY5" fmla="*/ 0 h 2971800"/>
              <a:gd name="connsiteX6" fmla="*/ 8039100 w 8039100"/>
              <a:gd name="connsiteY6" fmla="*/ 495310 h 2971800"/>
              <a:gd name="connsiteX7" fmla="*/ 8039100 w 8039100"/>
              <a:gd name="connsiteY7" fmla="*/ 1733550 h 2971800"/>
              <a:gd name="connsiteX8" fmla="*/ 8039100 w 8039100"/>
              <a:gd name="connsiteY8" fmla="*/ 1733550 h 2971800"/>
              <a:gd name="connsiteX9" fmla="*/ 8039100 w 8039100"/>
              <a:gd name="connsiteY9" fmla="*/ 2476500 h 2971800"/>
              <a:gd name="connsiteX10" fmla="*/ 8039100 w 8039100"/>
              <a:gd name="connsiteY10" fmla="*/ 2476490 h 2971800"/>
              <a:gd name="connsiteX11" fmla="*/ 7543790 w 8039100"/>
              <a:gd name="connsiteY11" fmla="*/ 2971800 h 2971800"/>
              <a:gd name="connsiteX12" fmla="*/ 3349625 w 8039100"/>
              <a:gd name="connsiteY12" fmla="*/ 2971800 h 2971800"/>
              <a:gd name="connsiteX13" fmla="*/ 2344764 w 8039100"/>
              <a:gd name="connsiteY13" fmla="*/ 3343275 h 2971800"/>
              <a:gd name="connsiteX14" fmla="*/ 1339850 w 8039100"/>
              <a:gd name="connsiteY14" fmla="*/ 2971800 h 2971800"/>
              <a:gd name="connsiteX15" fmla="*/ 495310 w 8039100"/>
              <a:gd name="connsiteY15" fmla="*/ 2971800 h 2971800"/>
              <a:gd name="connsiteX16" fmla="*/ 0 w 8039100"/>
              <a:gd name="connsiteY16" fmla="*/ 2476490 h 2971800"/>
              <a:gd name="connsiteX17" fmla="*/ 0 w 8039100"/>
              <a:gd name="connsiteY17" fmla="*/ 2476500 h 2971800"/>
              <a:gd name="connsiteX18" fmla="*/ 0 w 8039100"/>
              <a:gd name="connsiteY18" fmla="*/ 1733550 h 2971800"/>
              <a:gd name="connsiteX19" fmla="*/ 0 w 8039100"/>
              <a:gd name="connsiteY19" fmla="*/ 1733550 h 2971800"/>
              <a:gd name="connsiteX20" fmla="*/ 0 w 8039100"/>
              <a:gd name="connsiteY20" fmla="*/ 495310 h 2971800"/>
              <a:gd name="connsiteX0" fmla="*/ 0 w 8039100"/>
              <a:gd name="connsiteY0" fmla="*/ 243696 h 3344324"/>
              <a:gd name="connsiteX1" fmla="*/ 495310 w 8039100"/>
              <a:gd name="connsiteY1" fmla="*/ 1049 h 3344324"/>
              <a:gd name="connsiteX2" fmla="*/ 1339850 w 8039100"/>
              <a:gd name="connsiteY2" fmla="*/ 1049 h 3344324"/>
              <a:gd name="connsiteX3" fmla="*/ 1339850 w 8039100"/>
              <a:gd name="connsiteY3" fmla="*/ 1049 h 3344324"/>
              <a:gd name="connsiteX4" fmla="*/ 3349625 w 8039100"/>
              <a:gd name="connsiteY4" fmla="*/ 1049 h 3344324"/>
              <a:gd name="connsiteX5" fmla="*/ 7543790 w 8039100"/>
              <a:gd name="connsiteY5" fmla="*/ 1049 h 3344324"/>
              <a:gd name="connsiteX6" fmla="*/ 8039100 w 8039100"/>
              <a:gd name="connsiteY6" fmla="*/ 496359 h 3344324"/>
              <a:gd name="connsiteX7" fmla="*/ 8039100 w 8039100"/>
              <a:gd name="connsiteY7" fmla="*/ 1734599 h 3344324"/>
              <a:gd name="connsiteX8" fmla="*/ 8039100 w 8039100"/>
              <a:gd name="connsiteY8" fmla="*/ 1734599 h 3344324"/>
              <a:gd name="connsiteX9" fmla="*/ 8039100 w 8039100"/>
              <a:gd name="connsiteY9" fmla="*/ 2477549 h 3344324"/>
              <a:gd name="connsiteX10" fmla="*/ 8039100 w 8039100"/>
              <a:gd name="connsiteY10" fmla="*/ 2477539 h 3344324"/>
              <a:gd name="connsiteX11" fmla="*/ 7543790 w 8039100"/>
              <a:gd name="connsiteY11" fmla="*/ 2972849 h 3344324"/>
              <a:gd name="connsiteX12" fmla="*/ 3349625 w 8039100"/>
              <a:gd name="connsiteY12" fmla="*/ 2972849 h 3344324"/>
              <a:gd name="connsiteX13" fmla="*/ 2344764 w 8039100"/>
              <a:gd name="connsiteY13" fmla="*/ 3344324 h 3344324"/>
              <a:gd name="connsiteX14" fmla="*/ 1339850 w 8039100"/>
              <a:gd name="connsiteY14" fmla="*/ 2972849 h 3344324"/>
              <a:gd name="connsiteX15" fmla="*/ 495310 w 8039100"/>
              <a:gd name="connsiteY15" fmla="*/ 2972849 h 3344324"/>
              <a:gd name="connsiteX16" fmla="*/ 0 w 8039100"/>
              <a:gd name="connsiteY16" fmla="*/ 2477539 h 3344324"/>
              <a:gd name="connsiteX17" fmla="*/ 0 w 8039100"/>
              <a:gd name="connsiteY17" fmla="*/ 2477549 h 3344324"/>
              <a:gd name="connsiteX18" fmla="*/ 0 w 8039100"/>
              <a:gd name="connsiteY18" fmla="*/ 1734599 h 3344324"/>
              <a:gd name="connsiteX19" fmla="*/ 0 w 8039100"/>
              <a:gd name="connsiteY19" fmla="*/ 1734599 h 3344324"/>
              <a:gd name="connsiteX20" fmla="*/ 0 w 8039100"/>
              <a:gd name="connsiteY20" fmla="*/ 243696 h 3344324"/>
              <a:gd name="connsiteX0" fmla="*/ 0 w 8039100"/>
              <a:gd name="connsiteY0" fmla="*/ 243696 h 3344324"/>
              <a:gd name="connsiteX1" fmla="*/ 495310 w 8039100"/>
              <a:gd name="connsiteY1" fmla="*/ 1049 h 3344324"/>
              <a:gd name="connsiteX2" fmla="*/ 1339850 w 8039100"/>
              <a:gd name="connsiteY2" fmla="*/ 1049 h 3344324"/>
              <a:gd name="connsiteX3" fmla="*/ 1339850 w 8039100"/>
              <a:gd name="connsiteY3" fmla="*/ 1049 h 3344324"/>
              <a:gd name="connsiteX4" fmla="*/ 3349625 w 8039100"/>
              <a:gd name="connsiteY4" fmla="*/ 1049 h 3344324"/>
              <a:gd name="connsiteX5" fmla="*/ 7543790 w 8039100"/>
              <a:gd name="connsiteY5" fmla="*/ 1049 h 3344324"/>
              <a:gd name="connsiteX6" fmla="*/ 8039100 w 8039100"/>
              <a:gd name="connsiteY6" fmla="*/ 496359 h 3344324"/>
              <a:gd name="connsiteX7" fmla="*/ 8039100 w 8039100"/>
              <a:gd name="connsiteY7" fmla="*/ 1734599 h 3344324"/>
              <a:gd name="connsiteX8" fmla="*/ 8039100 w 8039100"/>
              <a:gd name="connsiteY8" fmla="*/ 1734599 h 3344324"/>
              <a:gd name="connsiteX9" fmla="*/ 8039100 w 8039100"/>
              <a:gd name="connsiteY9" fmla="*/ 2477549 h 3344324"/>
              <a:gd name="connsiteX10" fmla="*/ 8039100 w 8039100"/>
              <a:gd name="connsiteY10" fmla="*/ 2477539 h 3344324"/>
              <a:gd name="connsiteX11" fmla="*/ 7543790 w 8039100"/>
              <a:gd name="connsiteY11" fmla="*/ 2972849 h 3344324"/>
              <a:gd name="connsiteX12" fmla="*/ 3349625 w 8039100"/>
              <a:gd name="connsiteY12" fmla="*/ 2972849 h 3344324"/>
              <a:gd name="connsiteX13" fmla="*/ 2344764 w 8039100"/>
              <a:gd name="connsiteY13" fmla="*/ 3344324 h 3344324"/>
              <a:gd name="connsiteX14" fmla="*/ 1339850 w 8039100"/>
              <a:gd name="connsiteY14" fmla="*/ 2972849 h 3344324"/>
              <a:gd name="connsiteX15" fmla="*/ 272026 w 8039100"/>
              <a:gd name="connsiteY15" fmla="*/ 2962216 h 3344324"/>
              <a:gd name="connsiteX16" fmla="*/ 0 w 8039100"/>
              <a:gd name="connsiteY16" fmla="*/ 2477539 h 3344324"/>
              <a:gd name="connsiteX17" fmla="*/ 0 w 8039100"/>
              <a:gd name="connsiteY17" fmla="*/ 2477549 h 3344324"/>
              <a:gd name="connsiteX18" fmla="*/ 0 w 8039100"/>
              <a:gd name="connsiteY18" fmla="*/ 1734599 h 3344324"/>
              <a:gd name="connsiteX19" fmla="*/ 0 w 8039100"/>
              <a:gd name="connsiteY19" fmla="*/ 1734599 h 3344324"/>
              <a:gd name="connsiteX20" fmla="*/ 0 w 8039100"/>
              <a:gd name="connsiteY20" fmla="*/ 243696 h 3344324"/>
              <a:gd name="connsiteX0" fmla="*/ 0 w 8039100"/>
              <a:gd name="connsiteY0" fmla="*/ 243696 h 3344324"/>
              <a:gd name="connsiteX1" fmla="*/ 495310 w 8039100"/>
              <a:gd name="connsiteY1" fmla="*/ 1049 h 3344324"/>
              <a:gd name="connsiteX2" fmla="*/ 1339850 w 8039100"/>
              <a:gd name="connsiteY2" fmla="*/ 1049 h 3344324"/>
              <a:gd name="connsiteX3" fmla="*/ 1339850 w 8039100"/>
              <a:gd name="connsiteY3" fmla="*/ 1049 h 3344324"/>
              <a:gd name="connsiteX4" fmla="*/ 3349625 w 8039100"/>
              <a:gd name="connsiteY4" fmla="*/ 1049 h 3344324"/>
              <a:gd name="connsiteX5" fmla="*/ 7660748 w 8039100"/>
              <a:gd name="connsiteY5" fmla="*/ 11682 h 3344324"/>
              <a:gd name="connsiteX6" fmla="*/ 8039100 w 8039100"/>
              <a:gd name="connsiteY6" fmla="*/ 496359 h 3344324"/>
              <a:gd name="connsiteX7" fmla="*/ 8039100 w 8039100"/>
              <a:gd name="connsiteY7" fmla="*/ 1734599 h 3344324"/>
              <a:gd name="connsiteX8" fmla="*/ 8039100 w 8039100"/>
              <a:gd name="connsiteY8" fmla="*/ 1734599 h 3344324"/>
              <a:gd name="connsiteX9" fmla="*/ 8039100 w 8039100"/>
              <a:gd name="connsiteY9" fmla="*/ 2477549 h 3344324"/>
              <a:gd name="connsiteX10" fmla="*/ 8039100 w 8039100"/>
              <a:gd name="connsiteY10" fmla="*/ 2477539 h 3344324"/>
              <a:gd name="connsiteX11" fmla="*/ 7543790 w 8039100"/>
              <a:gd name="connsiteY11" fmla="*/ 2972849 h 3344324"/>
              <a:gd name="connsiteX12" fmla="*/ 3349625 w 8039100"/>
              <a:gd name="connsiteY12" fmla="*/ 2972849 h 3344324"/>
              <a:gd name="connsiteX13" fmla="*/ 2344764 w 8039100"/>
              <a:gd name="connsiteY13" fmla="*/ 3344324 h 3344324"/>
              <a:gd name="connsiteX14" fmla="*/ 1339850 w 8039100"/>
              <a:gd name="connsiteY14" fmla="*/ 2972849 h 3344324"/>
              <a:gd name="connsiteX15" fmla="*/ 272026 w 8039100"/>
              <a:gd name="connsiteY15" fmla="*/ 2962216 h 3344324"/>
              <a:gd name="connsiteX16" fmla="*/ 0 w 8039100"/>
              <a:gd name="connsiteY16" fmla="*/ 2477539 h 3344324"/>
              <a:gd name="connsiteX17" fmla="*/ 0 w 8039100"/>
              <a:gd name="connsiteY17" fmla="*/ 2477549 h 3344324"/>
              <a:gd name="connsiteX18" fmla="*/ 0 w 8039100"/>
              <a:gd name="connsiteY18" fmla="*/ 1734599 h 3344324"/>
              <a:gd name="connsiteX19" fmla="*/ 0 w 8039100"/>
              <a:gd name="connsiteY19" fmla="*/ 1734599 h 3344324"/>
              <a:gd name="connsiteX20" fmla="*/ 0 w 8039100"/>
              <a:gd name="connsiteY20" fmla="*/ 243696 h 3344324"/>
              <a:gd name="connsiteX0" fmla="*/ 0 w 8039100"/>
              <a:gd name="connsiteY0" fmla="*/ 243696 h 3344324"/>
              <a:gd name="connsiteX1" fmla="*/ 495310 w 8039100"/>
              <a:gd name="connsiteY1" fmla="*/ 1049 h 3344324"/>
              <a:gd name="connsiteX2" fmla="*/ 1339850 w 8039100"/>
              <a:gd name="connsiteY2" fmla="*/ 1049 h 3344324"/>
              <a:gd name="connsiteX3" fmla="*/ 1339850 w 8039100"/>
              <a:gd name="connsiteY3" fmla="*/ 1049 h 3344324"/>
              <a:gd name="connsiteX4" fmla="*/ 3349625 w 8039100"/>
              <a:gd name="connsiteY4" fmla="*/ 1049 h 3344324"/>
              <a:gd name="connsiteX5" fmla="*/ 7660748 w 8039100"/>
              <a:gd name="connsiteY5" fmla="*/ 11682 h 3344324"/>
              <a:gd name="connsiteX6" fmla="*/ 8028468 w 8039100"/>
              <a:gd name="connsiteY6" fmla="*/ 443196 h 3344324"/>
              <a:gd name="connsiteX7" fmla="*/ 8039100 w 8039100"/>
              <a:gd name="connsiteY7" fmla="*/ 1734599 h 3344324"/>
              <a:gd name="connsiteX8" fmla="*/ 8039100 w 8039100"/>
              <a:gd name="connsiteY8" fmla="*/ 1734599 h 3344324"/>
              <a:gd name="connsiteX9" fmla="*/ 8039100 w 8039100"/>
              <a:gd name="connsiteY9" fmla="*/ 2477549 h 3344324"/>
              <a:gd name="connsiteX10" fmla="*/ 8039100 w 8039100"/>
              <a:gd name="connsiteY10" fmla="*/ 2477539 h 3344324"/>
              <a:gd name="connsiteX11" fmla="*/ 7543790 w 8039100"/>
              <a:gd name="connsiteY11" fmla="*/ 2972849 h 3344324"/>
              <a:gd name="connsiteX12" fmla="*/ 3349625 w 8039100"/>
              <a:gd name="connsiteY12" fmla="*/ 2972849 h 3344324"/>
              <a:gd name="connsiteX13" fmla="*/ 2344764 w 8039100"/>
              <a:gd name="connsiteY13" fmla="*/ 3344324 h 3344324"/>
              <a:gd name="connsiteX14" fmla="*/ 1339850 w 8039100"/>
              <a:gd name="connsiteY14" fmla="*/ 2972849 h 3344324"/>
              <a:gd name="connsiteX15" fmla="*/ 272026 w 8039100"/>
              <a:gd name="connsiteY15" fmla="*/ 2962216 h 3344324"/>
              <a:gd name="connsiteX16" fmla="*/ 0 w 8039100"/>
              <a:gd name="connsiteY16" fmla="*/ 2477539 h 3344324"/>
              <a:gd name="connsiteX17" fmla="*/ 0 w 8039100"/>
              <a:gd name="connsiteY17" fmla="*/ 2477549 h 3344324"/>
              <a:gd name="connsiteX18" fmla="*/ 0 w 8039100"/>
              <a:gd name="connsiteY18" fmla="*/ 1734599 h 3344324"/>
              <a:gd name="connsiteX19" fmla="*/ 0 w 8039100"/>
              <a:gd name="connsiteY19" fmla="*/ 1734599 h 3344324"/>
              <a:gd name="connsiteX20" fmla="*/ 0 w 8039100"/>
              <a:gd name="connsiteY20" fmla="*/ 243696 h 3344324"/>
              <a:gd name="connsiteX0" fmla="*/ 0 w 8039100"/>
              <a:gd name="connsiteY0" fmla="*/ 243696 h 3344324"/>
              <a:gd name="connsiteX1" fmla="*/ 495310 w 8039100"/>
              <a:gd name="connsiteY1" fmla="*/ 1049 h 3344324"/>
              <a:gd name="connsiteX2" fmla="*/ 1339850 w 8039100"/>
              <a:gd name="connsiteY2" fmla="*/ 1049 h 3344324"/>
              <a:gd name="connsiteX3" fmla="*/ 1339850 w 8039100"/>
              <a:gd name="connsiteY3" fmla="*/ 1049 h 3344324"/>
              <a:gd name="connsiteX4" fmla="*/ 3349625 w 8039100"/>
              <a:gd name="connsiteY4" fmla="*/ 1049 h 3344324"/>
              <a:gd name="connsiteX5" fmla="*/ 7660748 w 8039100"/>
              <a:gd name="connsiteY5" fmla="*/ 11682 h 3344324"/>
              <a:gd name="connsiteX6" fmla="*/ 8028468 w 8039100"/>
              <a:gd name="connsiteY6" fmla="*/ 443196 h 3344324"/>
              <a:gd name="connsiteX7" fmla="*/ 8039100 w 8039100"/>
              <a:gd name="connsiteY7" fmla="*/ 1734599 h 3344324"/>
              <a:gd name="connsiteX8" fmla="*/ 8039100 w 8039100"/>
              <a:gd name="connsiteY8" fmla="*/ 1734599 h 3344324"/>
              <a:gd name="connsiteX9" fmla="*/ 8039100 w 8039100"/>
              <a:gd name="connsiteY9" fmla="*/ 2477549 h 3344324"/>
              <a:gd name="connsiteX10" fmla="*/ 8039100 w 8039100"/>
              <a:gd name="connsiteY10" fmla="*/ 2551967 h 3344324"/>
              <a:gd name="connsiteX11" fmla="*/ 7543790 w 8039100"/>
              <a:gd name="connsiteY11" fmla="*/ 2972849 h 3344324"/>
              <a:gd name="connsiteX12" fmla="*/ 3349625 w 8039100"/>
              <a:gd name="connsiteY12" fmla="*/ 2972849 h 3344324"/>
              <a:gd name="connsiteX13" fmla="*/ 2344764 w 8039100"/>
              <a:gd name="connsiteY13" fmla="*/ 3344324 h 3344324"/>
              <a:gd name="connsiteX14" fmla="*/ 1339850 w 8039100"/>
              <a:gd name="connsiteY14" fmla="*/ 2972849 h 3344324"/>
              <a:gd name="connsiteX15" fmla="*/ 272026 w 8039100"/>
              <a:gd name="connsiteY15" fmla="*/ 2962216 h 3344324"/>
              <a:gd name="connsiteX16" fmla="*/ 0 w 8039100"/>
              <a:gd name="connsiteY16" fmla="*/ 2477539 h 3344324"/>
              <a:gd name="connsiteX17" fmla="*/ 0 w 8039100"/>
              <a:gd name="connsiteY17" fmla="*/ 2477549 h 3344324"/>
              <a:gd name="connsiteX18" fmla="*/ 0 w 8039100"/>
              <a:gd name="connsiteY18" fmla="*/ 1734599 h 3344324"/>
              <a:gd name="connsiteX19" fmla="*/ 0 w 8039100"/>
              <a:gd name="connsiteY19" fmla="*/ 1734599 h 3344324"/>
              <a:gd name="connsiteX20" fmla="*/ 0 w 8039100"/>
              <a:gd name="connsiteY20" fmla="*/ 243696 h 3344324"/>
              <a:gd name="connsiteX0" fmla="*/ 0 w 8039100"/>
              <a:gd name="connsiteY0" fmla="*/ 243696 h 3397280"/>
              <a:gd name="connsiteX1" fmla="*/ 495310 w 8039100"/>
              <a:gd name="connsiteY1" fmla="*/ 1049 h 3397280"/>
              <a:gd name="connsiteX2" fmla="*/ 1339850 w 8039100"/>
              <a:gd name="connsiteY2" fmla="*/ 1049 h 3397280"/>
              <a:gd name="connsiteX3" fmla="*/ 1339850 w 8039100"/>
              <a:gd name="connsiteY3" fmla="*/ 1049 h 3397280"/>
              <a:gd name="connsiteX4" fmla="*/ 3349625 w 8039100"/>
              <a:gd name="connsiteY4" fmla="*/ 1049 h 3397280"/>
              <a:gd name="connsiteX5" fmla="*/ 7660748 w 8039100"/>
              <a:gd name="connsiteY5" fmla="*/ 11682 h 3397280"/>
              <a:gd name="connsiteX6" fmla="*/ 8028468 w 8039100"/>
              <a:gd name="connsiteY6" fmla="*/ 443196 h 3397280"/>
              <a:gd name="connsiteX7" fmla="*/ 8039100 w 8039100"/>
              <a:gd name="connsiteY7" fmla="*/ 1734599 h 3397280"/>
              <a:gd name="connsiteX8" fmla="*/ 8039100 w 8039100"/>
              <a:gd name="connsiteY8" fmla="*/ 1734599 h 3397280"/>
              <a:gd name="connsiteX9" fmla="*/ 8039100 w 8039100"/>
              <a:gd name="connsiteY9" fmla="*/ 2477549 h 3397280"/>
              <a:gd name="connsiteX10" fmla="*/ 8039100 w 8039100"/>
              <a:gd name="connsiteY10" fmla="*/ 2551967 h 3397280"/>
              <a:gd name="connsiteX11" fmla="*/ 7543790 w 8039100"/>
              <a:gd name="connsiteY11" fmla="*/ 2972849 h 3397280"/>
              <a:gd name="connsiteX12" fmla="*/ 3349625 w 8039100"/>
              <a:gd name="connsiteY12" fmla="*/ 2972849 h 3397280"/>
              <a:gd name="connsiteX13" fmla="*/ 1015694 w 8039100"/>
              <a:gd name="connsiteY13" fmla="*/ 3397280 h 3397280"/>
              <a:gd name="connsiteX14" fmla="*/ 1339850 w 8039100"/>
              <a:gd name="connsiteY14" fmla="*/ 2972849 h 3397280"/>
              <a:gd name="connsiteX15" fmla="*/ 272026 w 8039100"/>
              <a:gd name="connsiteY15" fmla="*/ 2962216 h 3397280"/>
              <a:gd name="connsiteX16" fmla="*/ 0 w 8039100"/>
              <a:gd name="connsiteY16" fmla="*/ 2477539 h 3397280"/>
              <a:gd name="connsiteX17" fmla="*/ 0 w 8039100"/>
              <a:gd name="connsiteY17" fmla="*/ 2477549 h 3397280"/>
              <a:gd name="connsiteX18" fmla="*/ 0 w 8039100"/>
              <a:gd name="connsiteY18" fmla="*/ 1734599 h 3397280"/>
              <a:gd name="connsiteX19" fmla="*/ 0 w 8039100"/>
              <a:gd name="connsiteY19" fmla="*/ 1734599 h 3397280"/>
              <a:gd name="connsiteX20" fmla="*/ 0 w 8039100"/>
              <a:gd name="connsiteY20" fmla="*/ 243696 h 3397280"/>
              <a:gd name="connsiteX0" fmla="*/ 0 w 8039100"/>
              <a:gd name="connsiteY0" fmla="*/ 243696 h 3397280"/>
              <a:gd name="connsiteX1" fmla="*/ 495310 w 8039100"/>
              <a:gd name="connsiteY1" fmla="*/ 1049 h 3397280"/>
              <a:gd name="connsiteX2" fmla="*/ 1339850 w 8039100"/>
              <a:gd name="connsiteY2" fmla="*/ 1049 h 3397280"/>
              <a:gd name="connsiteX3" fmla="*/ 1339850 w 8039100"/>
              <a:gd name="connsiteY3" fmla="*/ 1049 h 3397280"/>
              <a:gd name="connsiteX4" fmla="*/ 3349625 w 8039100"/>
              <a:gd name="connsiteY4" fmla="*/ 1049 h 3397280"/>
              <a:gd name="connsiteX5" fmla="*/ 7660748 w 8039100"/>
              <a:gd name="connsiteY5" fmla="*/ 11682 h 3397280"/>
              <a:gd name="connsiteX6" fmla="*/ 8028468 w 8039100"/>
              <a:gd name="connsiteY6" fmla="*/ 443196 h 3397280"/>
              <a:gd name="connsiteX7" fmla="*/ 8039100 w 8039100"/>
              <a:gd name="connsiteY7" fmla="*/ 1734599 h 3397280"/>
              <a:gd name="connsiteX8" fmla="*/ 8039100 w 8039100"/>
              <a:gd name="connsiteY8" fmla="*/ 1734599 h 3397280"/>
              <a:gd name="connsiteX9" fmla="*/ 8039100 w 8039100"/>
              <a:gd name="connsiteY9" fmla="*/ 2477549 h 3397280"/>
              <a:gd name="connsiteX10" fmla="*/ 8039100 w 8039100"/>
              <a:gd name="connsiteY10" fmla="*/ 2551967 h 3397280"/>
              <a:gd name="connsiteX11" fmla="*/ 7543790 w 8039100"/>
              <a:gd name="connsiteY11" fmla="*/ 2972849 h 3397280"/>
              <a:gd name="connsiteX12" fmla="*/ 3349625 w 8039100"/>
              <a:gd name="connsiteY12" fmla="*/ 2972849 h 3397280"/>
              <a:gd name="connsiteX13" fmla="*/ 1015694 w 8039100"/>
              <a:gd name="connsiteY13" fmla="*/ 3397280 h 3397280"/>
              <a:gd name="connsiteX14" fmla="*/ 265962 w 8039100"/>
              <a:gd name="connsiteY14" fmla="*/ 2983441 h 3397280"/>
              <a:gd name="connsiteX15" fmla="*/ 272026 w 8039100"/>
              <a:gd name="connsiteY15" fmla="*/ 2962216 h 3397280"/>
              <a:gd name="connsiteX16" fmla="*/ 0 w 8039100"/>
              <a:gd name="connsiteY16" fmla="*/ 2477539 h 3397280"/>
              <a:gd name="connsiteX17" fmla="*/ 0 w 8039100"/>
              <a:gd name="connsiteY17" fmla="*/ 2477549 h 3397280"/>
              <a:gd name="connsiteX18" fmla="*/ 0 w 8039100"/>
              <a:gd name="connsiteY18" fmla="*/ 1734599 h 3397280"/>
              <a:gd name="connsiteX19" fmla="*/ 0 w 8039100"/>
              <a:gd name="connsiteY19" fmla="*/ 1734599 h 3397280"/>
              <a:gd name="connsiteX20" fmla="*/ 0 w 8039100"/>
              <a:gd name="connsiteY20" fmla="*/ 243696 h 3397280"/>
              <a:gd name="connsiteX0" fmla="*/ 0 w 8039100"/>
              <a:gd name="connsiteY0" fmla="*/ 243696 h 3397280"/>
              <a:gd name="connsiteX1" fmla="*/ 495310 w 8039100"/>
              <a:gd name="connsiteY1" fmla="*/ 1049 h 3397280"/>
              <a:gd name="connsiteX2" fmla="*/ 1339850 w 8039100"/>
              <a:gd name="connsiteY2" fmla="*/ 1049 h 3397280"/>
              <a:gd name="connsiteX3" fmla="*/ 1339850 w 8039100"/>
              <a:gd name="connsiteY3" fmla="*/ 1049 h 3397280"/>
              <a:gd name="connsiteX4" fmla="*/ 3349625 w 8039100"/>
              <a:gd name="connsiteY4" fmla="*/ 1049 h 3397280"/>
              <a:gd name="connsiteX5" fmla="*/ 7660748 w 8039100"/>
              <a:gd name="connsiteY5" fmla="*/ 11682 h 3397280"/>
              <a:gd name="connsiteX6" fmla="*/ 8028468 w 8039100"/>
              <a:gd name="connsiteY6" fmla="*/ 443196 h 3397280"/>
              <a:gd name="connsiteX7" fmla="*/ 8039100 w 8039100"/>
              <a:gd name="connsiteY7" fmla="*/ 1734599 h 3397280"/>
              <a:gd name="connsiteX8" fmla="*/ 8039100 w 8039100"/>
              <a:gd name="connsiteY8" fmla="*/ 1734599 h 3397280"/>
              <a:gd name="connsiteX9" fmla="*/ 8039100 w 8039100"/>
              <a:gd name="connsiteY9" fmla="*/ 2477549 h 3397280"/>
              <a:gd name="connsiteX10" fmla="*/ 8039100 w 8039100"/>
              <a:gd name="connsiteY10" fmla="*/ 2551967 h 3397280"/>
              <a:gd name="connsiteX11" fmla="*/ 7543790 w 8039100"/>
              <a:gd name="connsiteY11" fmla="*/ 2972849 h 3397280"/>
              <a:gd name="connsiteX12" fmla="*/ 1318807 w 8039100"/>
              <a:gd name="connsiteY12" fmla="*/ 3004623 h 3397280"/>
              <a:gd name="connsiteX13" fmla="*/ 1015694 w 8039100"/>
              <a:gd name="connsiteY13" fmla="*/ 3397280 h 3397280"/>
              <a:gd name="connsiteX14" fmla="*/ 265962 w 8039100"/>
              <a:gd name="connsiteY14" fmla="*/ 2983441 h 3397280"/>
              <a:gd name="connsiteX15" fmla="*/ 272026 w 8039100"/>
              <a:gd name="connsiteY15" fmla="*/ 2962216 h 3397280"/>
              <a:gd name="connsiteX16" fmla="*/ 0 w 8039100"/>
              <a:gd name="connsiteY16" fmla="*/ 2477539 h 3397280"/>
              <a:gd name="connsiteX17" fmla="*/ 0 w 8039100"/>
              <a:gd name="connsiteY17" fmla="*/ 2477549 h 3397280"/>
              <a:gd name="connsiteX18" fmla="*/ 0 w 8039100"/>
              <a:gd name="connsiteY18" fmla="*/ 1734599 h 3397280"/>
              <a:gd name="connsiteX19" fmla="*/ 0 w 8039100"/>
              <a:gd name="connsiteY19" fmla="*/ 1734599 h 3397280"/>
              <a:gd name="connsiteX20" fmla="*/ 0 w 8039100"/>
              <a:gd name="connsiteY20" fmla="*/ 243696 h 3397280"/>
              <a:gd name="connsiteX0" fmla="*/ 0 w 8039100"/>
              <a:gd name="connsiteY0" fmla="*/ 243696 h 3386689"/>
              <a:gd name="connsiteX1" fmla="*/ 495310 w 8039100"/>
              <a:gd name="connsiteY1" fmla="*/ 1049 h 3386689"/>
              <a:gd name="connsiteX2" fmla="*/ 1339850 w 8039100"/>
              <a:gd name="connsiteY2" fmla="*/ 1049 h 3386689"/>
              <a:gd name="connsiteX3" fmla="*/ 1339850 w 8039100"/>
              <a:gd name="connsiteY3" fmla="*/ 1049 h 3386689"/>
              <a:gd name="connsiteX4" fmla="*/ 3349625 w 8039100"/>
              <a:gd name="connsiteY4" fmla="*/ 1049 h 3386689"/>
              <a:gd name="connsiteX5" fmla="*/ 7660748 w 8039100"/>
              <a:gd name="connsiteY5" fmla="*/ 11682 h 3386689"/>
              <a:gd name="connsiteX6" fmla="*/ 8028468 w 8039100"/>
              <a:gd name="connsiteY6" fmla="*/ 443196 h 3386689"/>
              <a:gd name="connsiteX7" fmla="*/ 8039100 w 8039100"/>
              <a:gd name="connsiteY7" fmla="*/ 1734599 h 3386689"/>
              <a:gd name="connsiteX8" fmla="*/ 8039100 w 8039100"/>
              <a:gd name="connsiteY8" fmla="*/ 1734599 h 3386689"/>
              <a:gd name="connsiteX9" fmla="*/ 8039100 w 8039100"/>
              <a:gd name="connsiteY9" fmla="*/ 2477549 h 3386689"/>
              <a:gd name="connsiteX10" fmla="*/ 8039100 w 8039100"/>
              <a:gd name="connsiteY10" fmla="*/ 2551967 h 3386689"/>
              <a:gd name="connsiteX11" fmla="*/ 7543790 w 8039100"/>
              <a:gd name="connsiteY11" fmla="*/ 2972849 h 3386689"/>
              <a:gd name="connsiteX12" fmla="*/ 1318807 w 8039100"/>
              <a:gd name="connsiteY12" fmla="*/ 3004623 h 3386689"/>
              <a:gd name="connsiteX13" fmla="*/ 196987 w 8039100"/>
              <a:gd name="connsiteY13" fmla="*/ 3386689 h 3386689"/>
              <a:gd name="connsiteX14" fmla="*/ 265962 w 8039100"/>
              <a:gd name="connsiteY14" fmla="*/ 2983441 h 3386689"/>
              <a:gd name="connsiteX15" fmla="*/ 272026 w 8039100"/>
              <a:gd name="connsiteY15" fmla="*/ 2962216 h 3386689"/>
              <a:gd name="connsiteX16" fmla="*/ 0 w 8039100"/>
              <a:gd name="connsiteY16" fmla="*/ 2477539 h 3386689"/>
              <a:gd name="connsiteX17" fmla="*/ 0 w 8039100"/>
              <a:gd name="connsiteY17" fmla="*/ 2477549 h 3386689"/>
              <a:gd name="connsiteX18" fmla="*/ 0 w 8039100"/>
              <a:gd name="connsiteY18" fmla="*/ 1734599 h 3386689"/>
              <a:gd name="connsiteX19" fmla="*/ 0 w 8039100"/>
              <a:gd name="connsiteY19" fmla="*/ 1734599 h 3386689"/>
              <a:gd name="connsiteX20" fmla="*/ 0 w 8039100"/>
              <a:gd name="connsiteY20" fmla="*/ 243696 h 3386689"/>
              <a:gd name="connsiteX0" fmla="*/ 0 w 8039100"/>
              <a:gd name="connsiteY0" fmla="*/ 243696 h 3386689"/>
              <a:gd name="connsiteX1" fmla="*/ 495310 w 8039100"/>
              <a:gd name="connsiteY1" fmla="*/ 1049 h 3386689"/>
              <a:gd name="connsiteX2" fmla="*/ 1339850 w 8039100"/>
              <a:gd name="connsiteY2" fmla="*/ 1049 h 3386689"/>
              <a:gd name="connsiteX3" fmla="*/ 1339850 w 8039100"/>
              <a:gd name="connsiteY3" fmla="*/ 1049 h 3386689"/>
              <a:gd name="connsiteX4" fmla="*/ 3349625 w 8039100"/>
              <a:gd name="connsiteY4" fmla="*/ 1049 h 3386689"/>
              <a:gd name="connsiteX5" fmla="*/ 7660748 w 8039100"/>
              <a:gd name="connsiteY5" fmla="*/ 11682 h 3386689"/>
              <a:gd name="connsiteX6" fmla="*/ 8028468 w 8039100"/>
              <a:gd name="connsiteY6" fmla="*/ 443196 h 3386689"/>
              <a:gd name="connsiteX7" fmla="*/ 8039100 w 8039100"/>
              <a:gd name="connsiteY7" fmla="*/ 1734599 h 3386689"/>
              <a:gd name="connsiteX8" fmla="*/ 8039100 w 8039100"/>
              <a:gd name="connsiteY8" fmla="*/ 1734599 h 3386689"/>
              <a:gd name="connsiteX9" fmla="*/ 8039100 w 8039100"/>
              <a:gd name="connsiteY9" fmla="*/ 2477549 h 3386689"/>
              <a:gd name="connsiteX10" fmla="*/ 8039100 w 8039100"/>
              <a:gd name="connsiteY10" fmla="*/ 2551967 h 3386689"/>
              <a:gd name="connsiteX11" fmla="*/ 7543790 w 8039100"/>
              <a:gd name="connsiteY11" fmla="*/ 2972849 h 3386689"/>
              <a:gd name="connsiteX12" fmla="*/ 1318807 w 8039100"/>
              <a:gd name="connsiteY12" fmla="*/ 3004623 h 3386689"/>
              <a:gd name="connsiteX13" fmla="*/ 196987 w 8039100"/>
              <a:gd name="connsiteY13" fmla="*/ 3386689 h 3386689"/>
              <a:gd name="connsiteX14" fmla="*/ 265962 w 8039100"/>
              <a:gd name="connsiteY14" fmla="*/ 2983441 h 3386689"/>
              <a:gd name="connsiteX15" fmla="*/ 314556 w 8039100"/>
              <a:gd name="connsiteY15" fmla="*/ 2983398 h 3386689"/>
              <a:gd name="connsiteX16" fmla="*/ 0 w 8039100"/>
              <a:gd name="connsiteY16" fmla="*/ 2477539 h 3386689"/>
              <a:gd name="connsiteX17" fmla="*/ 0 w 8039100"/>
              <a:gd name="connsiteY17" fmla="*/ 2477549 h 3386689"/>
              <a:gd name="connsiteX18" fmla="*/ 0 w 8039100"/>
              <a:gd name="connsiteY18" fmla="*/ 1734599 h 3386689"/>
              <a:gd name="connsiteX19" fmla="*/ 0 w 8039100"/>
              <a:gd name="connsiteY19" fmla="*/ 1734599 h 3386689"/>
              <a:gd name="connsiteX20" fmla="*/ 0 w 8039100"/>
              <a:gd name="connsiteY20" fmla="*/ 243696 h 3386689"/>
              <a:gd name="connsiteX0" fmla="*/ 0 w 8039100"/>
              <a:gd name="connsiteY0" fmla="*/ 243696 h 3429054"/>
              <a:gd name="connsiteX1" fmla="*/ 495310 w 8039100"/>
              <a:gd name="connsiteY1" fmla="*/ 1049 h 3429054"/>
              <a:gd name="connsiteX2" fmla="*/ 1339850 w 8039100"/>
              <a:gd name="connsiteY2" fmla="*/ 1049 h 3429054"/>
              <a:gd name="connsiteX3" fmla="*/ 1339850 w 8039100"/>
              <a:gd name="connsiteY3" fmla="*/ 1049 h 3429054"/>
              <a:gd name="connsiteX4" fmla="*/ 3349625 w 8039100"/>
              <a:gd name="connsiteY4" fmla="*/ 1049 h 3429054"/>
              <a:gd name="connsiteX5" fmla="*/ 7660748 w 8039100"/>
              <a:gd name="connsiteY5" fmla="*/ 11682 h 3429054"/>
              <a:gd name="connsiteX6" fmla="*/ 8028468 w 8039100"/>
              <a:gd name="connsiteY6" fmla="*/ 443196 h 3429054"/>
              <a:gd name="connsiteX7" fmla="*/ 8039100 w 8039100"/>
              <a:gd name="connsiteY7" fmla="*/ 1734599 h 3429054"/>
              <a:gd name="connsiteX8" fmla="*/ 8039100 w 8039100"/>
              <a:gd name="connsiteY8" fmla="*/ 1734599 h 3429054"/>
              <a:gd name="connsiteX9" fmla="*/ 8039100 w 8039100"/>
              <a:gd name="connsiteY9" fmla="*/ 2477549 h 3429054"/>
              <a:gd name="connsiteX10" fmla="*/ 8039100 w 8039100"/>
              <a:gd name="connsiteY10" fmla="*/ 2551967 h 3429054"/>
              <a:gd name="connsiteX11" fmla="*/ 7543790 w 8039100"/>
              <a:gd name="connsiteY11" fmla="*/ 2972849 h 3429054"/>
              <a:gd name="connsiteX12" fmla="*/ 1318807 w 8039100"/>
              <a:gd name="connsiteY12" fmla="*/ 3004623 h 3429054"/>
              <a:gd name="connsiteX13" fmla="*/ 335210 w 8039100"/>
              <a:gd name="connsiteY13" fmla="*/ 3429054 h 3429054"/>
              <a:gd name="connsiteX14" fmla="*/ 265962 w 8039100"/>
              <a:gd name="connsiteY14" fmla="*/ 2983441 h 3429054"/>
              <a:gd name="connsiteX15" fmla="*/ 314556 w 8039100"/>
              <a:gd name="connsiteY15" fmla="*/ 2983398 h 3429054"/>
              <a:gd name="connsiteX16" fmla="*/ 0 w 8039100"/>
              <a:gd name="connsiteY16" fmla="*/ 2477539 h 3429054"/>
              <a:gd name="connsiteX17" fmla="*/ 0 w 8039100"/>
              <a:gd name="connsiteY17" fmla="*/ 2477549 h 3429054"/>
              <a:gd name="connsiteX18" fmla="*/ 0 w 8039100"/>
              <a:gd name="connsiteY18" fmla="*/ 1734599 h 3429054"/>
              <a:gd name="connsiteX19" fmla="*/ 0 w 8039100"/>
              <a:gd name="connsiteY19" fmla="*/ 1734599 h 3429054"/>
              <a:gd name="connsiteX20" fmla="*/ 0 w 8039100"/>
              <a:gd name="connsiteY20" fmla="*/ 243696 h 3429054"/>
              <a:gd name="connsiteX0" fmla="*/ 0 w 8039100"/>
              <a:gd name="connsiteY0" fmla="*/ 243696 h 3429054"/>
              <a:gd name="connsiteX1" fmla="*/ 495310 w 8039100"/>
              <a:gd name="connsiteY1" fmla="*/ 1049 h 3429054"/>
              <a:gd name="connsiteX2" fmla="*/ 1339850 w 8039100"/>
              <a:gd name="connsiteY2" fmla="*/ 1049 h 3429054"/>
              <a:gd name="connsiteX3" fmla="*/ 1339850 w 8039100"/>
              <a:gd name="connsiteY3" fmla="*/ 1049 h 3429054"/>
              <a:gd name="connsiteX4" fmla="*/ 3349625 w 8039100"/>
              <a:gd name="connsiteY4" fmla="*/ 1049 h 3429054"/>
              <a:gd name="connsiteX5" fmla="*/ 7660748 w 8039100"/>
              <a:gd name="connsiteY5" fmla="*/ 11682 h 3429054"/>
              <a:gd name="connsiteX6" fmla="*/ 8028468 w 8039100"/>
              <a:gd name="connsiteY6" fmla="*/ 443196 h 3429054"/>
              <a:gd name="connsiteX7" fmla="*/ 8039100 w 8039100"/>
              <a:gd name="connsiteY7" fmla="*/ 1734599 h 3429054"/>
              <a:gd name="connsiteX8" fmla="*/ 8039100 w 8039100"/>
              <a:gd name="connsiteY8" fmla="*/ 1734599 h 3429054"/>
              <a:gd name="connsiteX9" fmla="*/ 8039100 w 8039100"/>
              <a:gd name="connsiteY9" fmla="*/ 2477549 h 3429054"/>
              <a:gd name="connsiteX10" fmla="*/ 8039100 w 8039100"/>
              <a:gd name="connsiteY10" fmla="*/ 2551967 h 3429054"/>
              <a:gd name="connsiteX11" fmla="*/ 7543790 w 8039100"/>
              <a:gd name="connsiteY11" fmla="*/ 2972849 h 3429054"/>
              <a:gd name="connsiteX12" fmla="*/ 1318807 w 8039100"/>
              <a:gd name="connsiteY12" fmla="*/ 3004623 h 3429054"/>
              <a:gd name="connsiteX13" fmla="*/ 335210 w 8039100"/>
              <a:gd name="connsiteY13" fmla="*/ 3429054 h 3429054"/>
              <a:gd name="connsiteX14" fmla="*/ 489246 w 8039100"/>
              <a:gd name="connsiteY14" fmla="*/ 3025806 h 3429054"/>
              <a:gd name="connsiteX15" fmla="*/ 314556 w 8039100"/>
              <a:gd name="connsiteY15" fmla="*/ 2983398 h 3429054"/>
              <a:gd name="connsiteX16" fmla="*/ 0 w 8039100"/>
              <a:gd name="connsiteY16" fmla="*/ 2477539 h 3429054"/>
              <a:gd name="connsiteX17" fmla="*/ 0 w 8039100"/>
              <a:gd name="connsiteY17" fmla="*/ 2477549 h 3429054"/>
              <a:gd name="connsiteX18" fmla="*/ 0 w 8039100"/>
              <a:gd name="connsiteY18" fmla="*/ 1734599 h 3429054"/>
              <a:gd name="connsiteX19" fmla="*/ 0 w 8039100"/>
              <a:gd name="connsiteY19" fmla="*/ 1734599 h 3429054"/>
              <a:gd name="connsiteX20" fmla="*/ 0 w 8039100"/>
              <a:gd name="connsiteY20" fmla="*/ 243696 h 3429054"/>
              <a:gd name="connsiteX0" fmla="*/ 0 w 8039100"/>
              <a:gd name="connsiteY0" fmla="*/ 243696 h 3429054"/>
              <a:gd name="connsiteX1" fmla="*/ 495310 w 8039100"/>
              <a:gd name="connsiteY1" fmla="*/ 1049 h 3429054"/>
              <a:gd name="connsiteX2" fmla="*/ 1339850 w 8039100"/>
              <a:gd name="connsiteY2" fmla="*/ 1049 h 3429054"/>
              <a:gd name="connsiteX3" fmla="*/ 1339850 w 8039100"/>
              <a:gd name="connsiteY3" fmla="*/ 1049 h 3429054"/>
              <a:gd name="connsiteX4" fmla="*/ 3349625 w 8039100"/>
              <a:gd name="connsiteY4" fmla="*/ 1049 h 3429054"/>
              <a:gd name="connsiteX5" fmla="*/ 7660748 w 8039100"/>
              <a:gd name="connsiteY5" fmla="*/ 11682 h 3429054"/>
              <a:gd name="connsiteX6" fmla="*/ 8028468 w 8039100"/>
              <a:gd name="connsiteY6" fmla="*/ 443196 h 3429054"/>
              <a:gd name="connsiteX7" fmla="*/ 8039100 w 8039100"/>
              <a:gd name="connsiteY7" fmla="*/ 1734599 h 3429054"/>
              <a:gd name="connsiteX8" fmla="*/ 8039100 w 8039100"/>
              <a:gd name="connsiteY8" fmla="*/ 1734599 h 3429054"/>
              <a:gd name="connsiteX9" fmla="*/ 8039100 w 8039100"/>
              <a:gd name="connsiteY9" fmla="*/ 2477549 h 3429054"/>
              <a:gd name="connsiteX10" fmla="*/ 8039100 w 8039100"/>
              <a:gd name="connsiteY10" fmla="*/ 2551967 h 3429054"/>
              <a:gd name="connsiteX11" fmla="*/ 7543790 w 8039100"/>
              <a:gd name="connsiteY11" fmla="*/ 2972849 h 3429054"/>
              <a:gd name="connsiteX12" fmla="*/ 1318807 w 8039100"/>
              <a:gd name="connsiteY12" fmla="*/ 3004623 h 3429054"/>
              <a:gd name="connsiteX13" fmla="*/ 335210 w 8039100"/>
              <a:gd name="connsiteY13" fmla="*/ 3429054 h 3429054"/>
              <a:gd name="connsiteX14" fmla="*/ 489246 w 8039100"/>
              <a:gd name="connsiteY14" fmla="*/ 2983441 h 3429054"/>
              <a:gd name="connsiteX15" fmla="*/ 314556 w 8039100"/>
              <a:gd name="connsiteY15" fmla="*/ 2983398 h 3429054"/>
              <a:gd name="connsiteX16" fmla="*/ 0 w 8039100"/>
              <a:gd name="connsiteY16" fmla="*/ 2477539 h 3429054"/>
              <a:gd name="connsiteX17" fmla="*/ 0 w 8039100"/>
              <a:gd name="connsiteY17" fmla="*/ 2477549 h 3429054"/>
              <a:gd name="connsiteX18" fmla="*/ 0 w 8039100"/>
              <a:gd name="connsiteY18" fmla="*/ 1734599 h 3429054"/>
              <a:gd name="connsiteX19" fmla="*/ 0 w 8039100"/>
              <a:gd name="connsiteY19" fmla="*/ 1734599 h 3429054"/>
              <a:gd name="connsiteX20" fmla="*/ 0 w 8039100"/>
              <a:gd name="connsiteY20" fmla="*/ 243696 h 3429054"/>
              <a:gd name="connsiteX0" fmla="*/ 0 w 8039100"/>
              <a:gd name="connsiteY0" fmla="*/ 243696 h 3429054"/>
              <a:gd name="connsiteX1" fmla="*/ 495310 w 8039100"/>
              <a:gd name="connsiteY1" fmla="*/ 1049 h 3429054"/>
              <a:gd name="connsiteX2" fmla="*/ 1339850 w 8039100"/>
              <a:gd name="connsiteY2" fmla="*/ 1049 h 3429054"/>
              <a:gd name="connsiteX3" fmla="*/ 1339850 w 8039100"/>
              <a:gd name="connsiteY3" fmla="*/ 1049 h 3429054"/>
              <a:gd name="connsiteX4" fmla="*/ 3349625 w 8039100"/>
              <a:gd name="connsiteY4" fmla="*/ 1049 h 3429054"/>
              <a:gd name="connsiteX5" fmla="*/ 7660748 w 8039100"/>
              <a:gd name="connsiteY5" fmla="*/ 11682 h 3429054"/>
              <a:gd name="connsiteX6" fmla="*/ 8028468 w 8039100"/>
              <a:gd name="connsiteY6" fmla="*/ 443196 h 3429054"/>
              <a:gd name="connsiteX7" fmla="*/ 8039100 w 8039100"/>
              <a:gd name="connsiteY7" fmla="*/ 1734599 h 3429054"/>
              <a:gd name="connsiteX8" fmla="*/ 8039100 w 8039100"/>
              <a:gd name="connsiteY8" fmla="*/ 1734599 h 3429054"/>
              <a:gd name="connsiteX9" fmla="*/ 8039100 w 8039100"/>
              <a:gd name="connsiteY9" fmla="*/ 2477549 h 3429054"/>
              <a:gd name="connsiteX10" fmla="*/ 8039100 w 8039100"/>
              <a:gd name="connsiteY10" fmla="*/ 2551967 h 3429054"/>
              <a:gd name="connsiteX11" fmla="*/ 7543790 w 8039100"/>
              <a:gd name="connsiteY11" fmla="*/ 2972849 h 3429054"/>
              <a:gd name="connsiteX12" fmla="*/ 1318807 w 8039100"/>
              <a:gd name="connsiteY12" fmla="*/ 3004623 h 3429054"/>
              <a:gd name="connsiteX13" fmla="*/ 335210 w 8039100"/>
              <a:gd name="connsiteY13" fmla="*/ 3429054 h 3429054"/>
              <a:gd name="connsiteX14" fmla="*/ 489246 w 8039100"/>
              <a:gd name="connsiteY14" fmla="*/ 3025806 h 3429054"/>
              <a:gd name="connsiteX15" fmla="*/ 314556 w 8039100"/>
              <a:gd name="connsiteY15" fmla="*/ 2983398 h 3429054"/>
              <a:gd name="connsiteX16" fmla="*/ 0 w 8039100"/>
              <a:gd name="connsiteY16" fmla="*/ 2477539 h 3429054"/>
              <a:gd name="connsiteX17" fmla="*/ 0 w 8039100"/>
              <a:gd name="connsiteY17" fmla="*/ 2477549 h 3429054"/>
              <a:gd name="connsiteX18" fmla="*/ 0 w 8039100"/>
              <a:gd name="connsiteY18" fmla="*/ 1734599 h 3429054"/>
              <a:gd name="connsiteX19" fmla="*/ 0 w 8039100"/>
              <a:gd name="connsiteY19" fmla="*/ 1734599 h 3429054"/>
              <a:gd name="connsiteX20" fmla="*/ 0 w 8039100"/>
              <a:gd name="connsiteY20" fmla="*/ 243696 h 3429054"/>
              <a:gd name="connsiteX0" fmla="*/ 0 w 8039100"/>
              <a:gd name="connsiteY0" fmla="*/ 243696 h 3429054"/>
              <a:gd name="connsiteX1" fmla="*/ 495310 w 8039100"/>
              <a:gd name="connsiteY1" fmla="*/ 1049 h 3429054"/>
              <a:gd name="connsiteX2" fmla="*/ 1339850 w 8039100"/>
              <a:gd name="connsiteY2" fmla="*/ 1049 h 3429054"/>
              <a:gd name="connsiteX3" fmla="*/ 1339850 w 8039100"/>
              <a:gd name="connsiteY3" fmla="*/ 1049 h 3429054"/>
              <a:gd name="connsiteX4" fmla="*/ 3349625 w 8039100"/>
              <a:gd name="connsiteY4" fmla="*/ 1049 h 3429054"/>
              <a:gd name="connsiteX5" fmla="*/ 7660748 w 8039100"/>
              <a:gd name="connsiteY5" fmla="*/ 11682 h 3429054"/>
              <a:gd name="connsiteX6" fmla="*/ 8028468 w 8039100"/>
              <a:gd name="connsiteY6" fmla="*/ 443196 h 3429054"/>
              <a:gd name="connsiteX7" fmla="*/ 8039100 w 8039100"/>
              <a:gd name="connsiteY7" fmla="*/ 1734599 h 3429054"/>
              <a:gd name="connsiteX8" fmla="*/ 8039100 w 8039100"/>
              <a:gd name="connsiteY8" fmla="*/ 1734599 h 3429054"/>
              <a:gd name="connsiteX9" fmla="*/ 8039100 w 8039100"/>
              <a:gd name="connsiteY9" fmla="*/ 2477549 h 3429054"/>
              <a:gd name="connsiteX10" fmla="*/ 8039100 w 8039100"/>
              <a:gd name="connsiteY10" fmla="*/ 2551967 h 3429054"/>
              <a:gd name="connsiteX11" fmla="*/ 7543790 w 8039100"/>
              <a:gd name="connsiteY11" fmla="*/ 2972849 h 3429054"/>
              <a:gd name="connsiteX12" fmla="*/ 1318807 w 8039100"/>
              <a:gd name="connsiteY12" fmla="*/ 3004623 h 3429054"/>
              <a:gd name="connsiteX13" fmla="*/ 335210 w 8039100"/>
              <a:gd name="connsiteY13" fmla="*/ 3429054 h 3429054"/>
              <a:gd name="connsiteX14" fmla="*/ 489246 w 8039100"/>
              <a:gd name="connsiteY14" fmla="*/ 2994032 h 3429054"/>
              <a:gd name="connsiteX15" fmla="*/ 314556 w 8039100"/>
              <a:gd name="connsiteY15" fmla="*/ 2983398 h 3429054"/>
              <a:gd name="connsiteX16" fmla="*/ 0 w 8039100"/>
              <a:gd name="connsiteY16" fmla="*/ 2477539 h 3429054"/>
              <a:gd name="connsiteX17" fmla="*/ 0 w 8039100"/>
              <a:gd name="connsiteY17" fmla="*/ 2477549 h 3429054"/>
              <a:gd name="connsiteX18" fmla="*/ 0 w 8039100"/>
              <a:gd name="connsiteY18" fmla="*/ 1734599 h 3429054"/>
              <a:gd name="connsiteX19" fmla="*/ 0 w 8039100"/>
              <a:gd name="connsiteY19" fmla="*/ 1734599 h 3429054"/>
              <a:gd name="connsiteX20" fmla="*/ 0 w 8039100"/>
              <a:gd name="connsiteY20" fmla="*/ 243696 h 3429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8039100" h="3429054">
                <a:moveTo>
                  <a:pt x="0" y="243696"/>
                </a:moveTo>
                <a:cubicBezTo>
                  <a:pt x="0" y="-29856"/>
                  <a:pt x="221758" y="1049"/>
                  <a:pt x="495310" y="1049"/>
                </a:cubicBezTo>
                <a:lnTo>
                  <a:pt x="1339850" y="1049"/>
                </a:lnTo>
                <a:lnTo>
                  <a:pt x="1339850" y="1049"/>
                </a:lnTo>
                <a:lnTo>
                  <a:pt x="3349625" y="1049"/>
                </a:lnTo>
                <a:lnTo>
                  <a:pt x="7660748" y="11682"/>
                </a:lnTo>
                <a:cubicBezTo>
                  <a:pt x="7934300" y="11682"/>
                  <a:pt x="8028468" y="169644"/>
                  <a:pt x="8028468" y="443196"/>
                </a:cubicBezTo>
                <a:lnTo>
                  <a:pt x="8039100" y="1734599"/>
                </a:lnTo>
                <a:lnTo>
                  <a:pt x="8039100" y="1734599"/>
                </a:lnTo>
                <a:lnTo>
                  <a:pt x="8039100" y="2477549"/>
                </a:lnTo>
                <a:lnTo>
                  <a:pt x="8039100" y="2551967"/>
                </a:lnTo>
                <a:cubicBezTo>
                  <a:pt x="8039100" y="2825519"/>
                  <a:pt x="7817342" y="2972849"/>
                  <a:pt x="7543790" y="2972849"/>
                </a:cubicBezTo>
                <a:lnTo>
                  <a:pt x="1318807" y="3004623"/>
                </a:lnTo>
                <a:lnTo>
                  <a:pt x="335210" y="3429054"/>
                </a:lnTo>
                <a:lnTo>
                  <a:pt x="489246" y="2994032"/>
                </a:lnTo>
                <a:lnTo>
                  <a:pt x="314556" y="2983398"/>
                </a:lnTo>
                <a:cubicBezTo>
                  <a:pt x="41004" y="2983398"/>
                  <a:pt x="0" y="2751091"/>
                  <a:pt x="0" y="2477539"/>
                </a:cubicBezTo>
                <a:lnTo>
                  <a:pt x="0" y="2477549"/>
                </a:lnTo>
                <a:lnTo>
                  <a:pt x="0" y="1734599"/>
                </a:lnTo>
                <a:lnTo>
                  <a:pt x="0" y="1734599"/>
                </a:lnTo>
                <a:lnTo>
                  <a:pt x="0" y="243696"/>
                </a:lnTo>
                <a:close/>
              </a:path>
            </a:pathLst>
          </a:custGeom>
          <a:solidFill>
            <a:srgbClr val="375172"/>
          </a:solidFill>
        </p:spPr>
        <p:txBody>
          <a:bodyPr anchor="ctr"/>
          <a:lstStyle>
            <a:lvl1pPr marL="0" indent="0" algn="ctr">
              <a:buNone/>
              <a:defRPr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a-DK"/>
              <a:t>Fx ”citat”, pointe eller konklusion</a:t>
            </a:r>
          </a:p>
          <a:p>
            <a:pPr lvl="0"/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1633584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4240755E-BCCE-4742-9910-BB2835B0A3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325" y="2882"/>
            <a:ext cx="10851475" cy="9141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A14DCF-F5D2-4E82-96C5-FB41393647AC}"/>
              </a:ext>
            </a:extLst>
          </p:cNvPr>
          <p:cNvSpPr/>
          <p:nvPr userDrawn="1"/>
        </p:nvSpPr>
        <p:spPr>
          <a:xfrm rot="5400000">
            <a:off x="4839259" y="-497624"/>
            <a:ext cx="5943600" cy="87618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231"/>
            <a:endParaRPr lang="en-IN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B00BE75B-C138-4AE8-A41D-B2CBF8F3EA2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917068"/>
            <a:ext cx="3430117" cy="5943601"/>
          </a:xfrm>
        </p:spPr>
        <p:txBody>
          <a:bodyPr/>
          <a:lstStyle>
            <a:lvl1pPr marL="0" indent="0">
              <a:buNone/>
              <a:defRPr sz="3200"/>
            </a:lvl1pPr>
            <a:lvl2pPr marL="457154" indent="0">
              <a:buNone/>
              <a:defRPr sz="2800"/>
            </a:lvl2pPr>
            <a:lvl3pPr marL="914309" indent="0">
              <a:buNone/>
              <a:defRPr sz="2399"/>
            </a:lvl3pPr>
            <a:lvl4pPr marL="1371462" indent="0">
              <a:buNone/>
              <a:defRPr sz="1999"/>
            </a:lvl4pPr>
            <a:lvl5pPr marL="1828617" indent="0">
              <a:buNone/>
              <a:defRPr sz="1999"/>
            </a:lvl5pPr>
            <a:lvl6pPr marL="2285771" indent="0">
              <a:buNone/>
              <a:defRPr sz="1999"/>
            </a:lvl6pPr>
            <a:lvl7pPr marL="2742926" indent="0">
              <a:buNone/>
              <a:defRPr sz="1999"/>
            </a:lvl7pPr>
            <a:lvl8pPr marL="3200080" indent="0">
              <a:buNone/>
              <a:defRPr sz="1999"/>
            </a:lvl8pPr>
            <a:lvl9pPr marL="3657235" indent="0">
              <a:buNone/>
              <a:defRPr sz="1999"/>
            </a:lvl9pPr>
          </a:lstStyle>
          <a:p>
            <a:endParaRPr lang="da-DK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4FCE4732-DF7D-47F9-B08D-5C0AC791A0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604917" y="1363372"/>
            <a:ext cx="4048587" cy="3811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000">
                <a:latin typeface="+mj-lt"/>
              </a:defRPr>
            </a:lvl1pPr>
            <a:lvl2pPr marL="457154" indent="0">
              <a:buNone/>
              <a:defRPr sz="1400"/>
            </a:lvl2pPr>
            <a:lvl3pPr marL="914309" indent="0">
              <a:buNone/>
              <a:defRPr sz="1200"/>
            </a:lvl3pPr>
            <a:lvl4pPr marL="1371462" indent="0">
              <a:buNone/>
              <a:defRPr sz="1000"/>
            </a:lvl4pPr>
            <a:lvl5pPr marL="1828617" indent="0">
              <a:buNone/>
              <a:defRPr sz="1000"/>
            </a:lvl5pPr>
            <a:lvl6pPr marL="2285771" indent="0">
              <a:buNone/>
              <a:defRPr sz="1000"/>
            </a:lvl6pPr>
            <a:lvl7pPr marL="2742926" indent="0">
              <a:buNone/>
              <a:defRPr sz="1000"/>
            </a:lvl7pPr>
            <a:lvl8pPr marL="3200080" indent="0">
              <a:buNone/>
              <a:defRPr sz="1000"/>
            </a:lvl8pPr>
            <a:lvl9pPr marL="3657235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023997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613AA80-CA72-4629-A0DD-2D66F1E32187}"/>
              </a:ext>
            </a:extLst>
          </p:cNvPr>
          <p:cNvSpPr/>
          <p:nvPr userDrawn="1"/>
        </p:nvSpPr>
        <p:spPr>
          <a:xfrm rot="5400000">
            <a:off x="1409140" y="-494742"/>
            <a:ext cx="5943600" cy="87618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231"/>
            <a:endParaRPr lang="en-IN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7D3FC8A0-3B49-4758-AB36-402722DBC4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8761881" y="913586"/>
            <a:ext cx="3430117" cy="5941532"/>
          </a:xfrm>
        </p:spPr>
        <p:txBody>
          <a:bodyPr/>
          <a:lstStyle>
            <a:lvl1pPr marL="0" indent="0">
              <a:buNone/>
              <a:defRPr sz="3200"/>
            </a:lvl1pPr>
            <a:lvl2pPr marL="457154" indent="0">
              <a:buNone/>
              <a:defRPr sz="2800"/>
            </a:lvl2pPr>
            <a:lvl3pPr marL="914309" indent="0">
              <a:buNone/>
              <a:defRPr sz="2399"/>
            </a:lvl3pPr>
            <a:lvl4pPr marL="1371462" indent="0">
              <a:buNone/>
              <a:defRPr sz="1999"/>
            </a:lvl4pPr>
            <a:lvl5pPr marL="1828617" indent="0">
              <a:buNone/>
              <a:defRPr sz="1999"/>
            </a:lvl5pPr>
            <a:lvl6pPr marL="2285771" indent="0">
              <a:buNone/>
              <a:defRPr sz="1999"/>
            </a:lvl6pPr>
            <a:lvl7pPr marL="2742926" indent="0">
              <a:buNone/>
              <a:defRPr sz="1999"/>
            </a:lvl7pPr>
            <a:lvl8pPr marL="3200080" indent="0">
              <a:buNone/>
              <a:defRPr sz="1999"/>
            </a:lvl8pPr>
            <a:lvl9pPr marL="3657235" indent="0">
              <a:buNone/>
              <a:defRPr sz="1999"/>
            </a:lvl9pPr>
          </a:lstStyle>
          <a:p>
            <a:endParaRPr lang="da-DK" dirty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38C3B15E-CBBA-4F89-9CDB-8E68A8B6BA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74798" y="1366253"/>
            <a:ext cx="8397702" cy="275849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000">
                <a:latin typeface="+mj-lt"/>
              </a:defRPr>
            </a:lvl1pPr>
            <a:lvl2pPr marL="457154" indent="0">
              <a:buNone/>
              <a:defRPr sz="1400"/>
            </a:lvl2pPr>
            <a:lvl3pPr marL="914309" indent="0">
              <a:buNone/>
              <a:defRPr sz="1200"/>
            </a:lvl3pPr>
            <a:lvl4pPr marL="1371462" indent="0">
              <a:buNone/>
              <a:defRPr sz="1000"/>
            </a:lvl4pPr>
            <a:lvl5pPr marL="1828617" indent="0">
              <a:buNone/>
              <a:defRPr sz="1000"/>
            </a:lvl5pPr>
            <a:lvl6pPr marL="2285771" indent="0">
              <a:buNone/>
              <a:defRPr sz="1000"/>
            </a:lvl6pPr>
            <a:lvl7pPr marL="2742926" indent="0">
              <a:buNone/>
              <a:defRPr sz="1000"/>
            </a:lvl7pPr>
            <a:lvl8pPr marL="3200080" indent="0">
              <a:buNone/>
              <a:defRPr sz="1000"/>
            </a:lvl8pPr>
            <a:lvl9pPr marL="3657235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176B0B55-600E-40D7-BAB9-25C4F3F37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325" y="2882"/>
            <a:ext cx="10851475" cy="9107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65070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4240755E-BCCE-4742-9910-BB2835B0A3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325" y="2882"/>
            <a:ext cx="10851475" cy="9107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A14DCF-F5D2-4E82-96C5-FB41393647AC}"/>
              </a:ext>
            </a:extLst>
          </p:cNvPr>
          <p:cNvSpPr/>
          <p:nvPr userDrawn="1"/>
        </p:nvSpPr>
        <p:spPr>
          <a:xfrm rot="5400000">
            <a:off x="4839259" y="-497624"/>
            <a:ext cx="5943600" cy="87618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231"/>
            <a:endParaRPr lang="en-IN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B00BE75B-C138-4AE8-A41D-B2CBF8F3EA2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909448"/>
            <a:ext cx="3430117" cy="5943601"/>
          </a:xfrm>
        </p:spPr>
        <p:txBody>
          <a:bodyPr/>
          <a:lstStyle>
            <a:lvl1pPr marL="0" indent="0">
              <a:buNone/>
              <a:defRPr sz="3200"/>
            </a:lvl1pPr>
            <a:lvl2pPr marL="457154" indent="0">
              <a:buNone/>
              <a:defRPr sz="2800"/>
            </a:lvl2pPr>
            <a:lvl3pPr marL="914309" indent="0">
              <a:buNone/>
              <a:defRPr sz="2399"/>
            </a:lvl3pPr>
            <a:lvl4pPr marL="1371462" indent="0">
              <a:buNone/>
              <a:defRPr sz="1999"/>
            </a:lvl4pPr>
            <a:lvl5pPr marL="1828617" indent="0">
              <a:buNone/>
              <a:defRPr sz="1999"/>
            </a:lvl5pPr>
            <a:lvl6pPr marL="2285771" indent="0">
              <a:buNone/>
              <a:defRPr sz="1999"/>
            </a:lvl6pPr>
            <a:lvl7pPr marL="2742926" indent="0">
              <a:buNone/>
              <a:defRPr sz="1999"/>
            </a:lvl7pPr>
            <a:lvl8pPr marL="3200080" indent="0">
              <a:buNone/>
              <a:defRPr sz="1999"/>
            </a:lvl8pPr>
            <a:lvl9pPr marL="3657235" indent="0">
              <a:buNone/>
              <a:defRPr sz="1999"/>
            </a:lvl9pPr>
          </a:lstStyle>
          <a:p>
            <a:endParaRPr lang="da-DK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3E0A50C7-8E67-468C-8460-A39C16F260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588558" y="1366253"/>
            <a:ext cx="8397702" cy="275849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000">
                <a:latin typeface="+mj-lt"/>
              </a:defRPr>
            </a:lvl1pPr>
            <a:lvl2pPr marL="457154" indent="0">
              <a:buNone/>
              <a:defRPr sz="1400"/>
            </a:lvl2pPr>
            <a:lvl3pPr marL="914309" indent="0">
              <a:buNone/>
              <a:defRPr sz="1200"/>
            </a:lvl3pPr>
            <a:lvl4pPr marL="1371462" indent="0">
              <a:buNone/>
              <a:defRPr sz="1000"/>
            </a:lvl4pPr>
            <a:lvl5pPr marL="1828617" indent="0">
              <a:buNone/>
              <a:defRPr sz="1000"/>
            </a:lvl5pPr>
            <a:lvl6pPr marL="2285771" indent="0">
              <a:buNone/>
              <a:defRPr sz="1000"/>
            </a:lvl6pPr>
            <a:lvl7pPr marL="2742926" indent="0">
              <a:buNone/>
              <a:defRPr sz="1000"/>
            </a:lvl7pPr>
            <a:lvl8pPr marL="3200080" indent="0">
              <a:buNone/>
              <a:defRPr sz="1000"/>
            </a:lvl8pPr>
            <a:lvl9pPr marL="3657235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701820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613AA80-CA72-4629-A0DD-2D66F1E32187}"/>
              </a:ext>
            </a:extLst>
          </p:cNvPr>
          <p:cNvSpPr/>
          <p:nvPr userDrawn="1"/>
        </p:nvSpPr>
        <p:spPr>
          <a:xfrm rot="5400000">
            <a:off x="1409140" y="-494742"/>
            <a:ext cx="5943600" cy="87618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231"/>
            <a:endParaRPr lang="en-IN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7D3FC8A0-3B49-4758-AB36-402722DBC4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8761881" y="913586"/>
            <a:ext cx="3430117" cy="5941532"/>
          </a:xfrm>
        </p:spPr>
        <p:txBody>
          <a:bodyPr/>
          <a:lstStyle>
            <a:lvl1pPr marL="0" indent="0">
              <a:buNone/>
              <a:defRPr sz="3200"/>
            </a:lvl1pPr>
            <a:lvl2pPr marL="457154" indent="0">
              <a:buNone/>
              <a:defRPr sz="2800"/>
            </a:lvl2pPr>
            <a:lvl3pPr marL="914309" indent="0">
              <a:buNone/>
              <a:defRPr sz="2399"/>
            </a:lvl3pPr>
            <a:lvl4pPr marL="1371462" indent="0">
              <a:buNone/>
              <a:defRPr sz="1999"/>
            </a:lvl4pPr>
            <a:lvl5pPr marL="1828617" indent="0">
              <a:buNone/>
              <a:defRPr sz="1999"/>
            </a:lvl5pPr>
            <a:lvl6pPr marL="2285771" indent="0">
              <a:buNone/>
              <a:defRPr sz="1999"/>
            </a:lvl6pPr>
            <a:lvl7pPr marL="2742926" indent="0">
              <a:buNone/>
              <a:defRPr sz="1999"/>
            </a:lvl7pPr>
            <a:lvl8pPr marL="3200080" indent="0">
              <a:buNone/>
              <a:defRPr sz="1999"/>
            </a:lvl8pPr>
            <a:lvl9pPr marL="3657235" indent="0">
              <a:buNone/>
              <a:defRPr sz="1999"/>
            </a:lvl9pPr>
          </a:lstStyle>
          <a:p>
            <a:endParaRPr lang="da-DK" dirty="0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176B0B55-600E-40D7-BAB9-25C4F3F37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325" y="2882"/>
            <a:ext cx="10851475" cy="9107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098945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4240755E-BCCE-4742-9910-BB2835B0A3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325" y="2882"/>
            <a:ext cx="10851475" cy="9107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A14DCF-F5D2-4E82-96C5-FB41393647AC}"/>
              </a:ext>
            </a:extLst>
          </p:cNvPr>
          <p:cNvSpPr/>
          <p:nvPr userDrawn="1"/>
        </p:nvSpPr>
        <p:spPr>
          <a:xfrm rot="5400000">
            <a:off x="4839259" y="-497624"/>
            <a:ext cx="5943600" cy="87618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231"/>
            <a:endParaRPr lang="en-IN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B00BE75B-C138-4AE8-A41D-B2CBF8F3EA2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909448"/>
            <a:ext cx="3430117" cy="5943601"/>
          </a:xfrm>
        </p:spPr>
        <p:txBody>
          <a:bodyPr/>
          <a:lstStyle>
            <a:lvl1pPr marL="0" indent="0">
              <a:buNone/>
              <a:defRPr sz="3200"/>
            </a:lvl1pPr>
            <a:lvl2pPr marL="457154" indent="0">
              <a:buNone/>
              <a:defRPr sz="2800"/>
            </a:lvl2pPr>
            <a:lvl3pPr marL="914309" indent="0">
              <a:buNone/>
              <a:defRPr sz="2399"/>
            </a:lvl3pPr>
            <a:lvl4pPr marL="1371462" indent="0">
              <a:buNone/>
              <a:defRPr sz="1999"/>
            </a:lvl4pPr>
            <a:lvl5pPr marL="1828617" indent="0">
              <a:buNone/>
              <a:defRPr sz="1999"/>
            </a:lvl5pPr>
            <a:lvl6pPr marL="2285771" indent="0">
              <a:buNone/>
              <a:defRPr sz="1999"/>
            </a:lvl6pPr>
            <a:lvl7pPr marL="2742926" indent="0">
              <a:buNone/>
              <a:defRPr sz="1999"/>
            </a:lvl7pPr>
            <a:lvl8pPr marL="3200080" indent="0">
              <a:buNone/>
              <a:defRPr sz="1999"/>
            </a:lvl8pPr>
            <a:lvl9pPr marL="3657235" indent="0">
              <a:buNone/>
              <a:defRPr sz="1999"/>
            </a:lvl9pPr>
          </a:lstStyle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8940172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613AA80-CA72-4629-A0DD-2D66F1E32187}"/>
              </a:ext>
            </a:extLst>
          </p:cNvPr>
          <p:cNvSpPr/>
          <p:nvPr userDrawn="1"/>
        </p:nvSpPr>
        <p:spPr>
          <a:xfrm rot="5400000">
            <a:off x="1409140" y="-494742"/>
            <a:ext cx="5943600" cy="87618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231"/>
            <a:endParaRPr lang="en-IN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38C3B15E-CBBA-4F89-9CDB-8E68A8B6BA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74798" y="1366254"/>
            <a:ext cx="4048587" cy="3811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000">
                <a:latin typeface="+mj-lt"/>
              </a:defRPr>
            </a:lvl1pPr>
            <a:lvl2pPr marL="457154" indent="0">
              <a:buNone/>
              <a:defRPr sz="1400"/>
            </a:lvl2pPr>
            <a:lvl3pPr marL="914309" indent="0">
              <a:buNone/>
              <a:defRPr sz="1200"/>
            </a:lvl3pPr>
            <a:lvl4pPr marL="1371462" indent="0">
              <a:buNone/>
              <a:defRPr sz="1000"/>
            </a:lvl4pPr>
            <a:lvl5pPr marL="1828617" indent="0">
              <a:buNone/>
              <a:defRPr sz="1000"/>
            </a:lvl5pPr>
            <a:lvl6pPr marL="2285771" indent="0">
              <a:buNone/>
              <a:defRPr sz="1000"/>
            </a:lvl6pPr>
            <a:lvl7pPr marL="2742926" indent="0">
              <a:buNone/>
              <a:defRPr sz="1000"/>
            </a:lvl7pPr>
            <a:lvl8pPr marL="3200080" indent="0">
              <a:buNone/>
              <a:defRPr sz="1000"/>
            </a:lvl8pPr>
            <a:lvl9pPr marL="3657235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176B0B55-600E-40D7-BAB9-25C4F3F37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325" y="2882"/>
            <a:ext cx="10851475" cy="9107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pic>
        <p:nvPicPr>
          <p:cNvPr id="9" name="Picture 8" descr="A picture containing text, person, suit&#10;&#10;Description automatically generated">
            <a:extLst>
              <a:ext uri="{FF2B5EF4-FFF2-40B4-BE49-F238E27FC236}">
                <a16:creationId xmlns:a16="http://schemas.microsoft.com/office/drawing/2014/main" id="{2DCB5E79-84E7-40BF-AC5E-FF223C352C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84" t="131" r="33118" b="605"/>
          <a:stretch/>
        </p:blipFill>
        <p:spPr>
          <a:xfrm>
            <a:off x="8761882" y="914400"/>
            <a:ext cx="3430117" cy="5943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6359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613AA80-CA72-4629-A0DD-2D66F1E32187}"/>
              </a:ext>
            </a:extLst>
          </p:cNvPr>
          <p:cNvSpPr/>
          <p:nvPr userDrawn="1"/>
        </p:nvSpPr>
        <p:spPr>
          <a:xfrm rot="5400000">
            <a:off x="1409140" y="-494742"/>
            <a:ext cx="5943600" cy="87618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231"/>
            <a:endParaRPr lang="en-IN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38C3B15E-CBBA-4F89-9CDB-8E68A8B6BA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74798" y="1366254"/>
            <a:ext cx="4048587" cy="3811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000">
                <a:latin typeface="+mj-lt"/>
              </a:defRPr>
            </a:lvl1pPr>
            <a:lvl2pPr marL="457154" indent="0">
              <a:buNone/>
              <a:defRPr sz="1400"/>
            </a:lvl2pPr>
            <a:lvl3pPr marL="914309" indent="0">
              <a:buNone/>
              <a:defRPr sz="1200"/>
            </a:lvl3pPr>
            <a:lvl4pPr marL="1371462" indent="0">
              <a:buNone/>
              <a:defRPr sz="1000"/>
            </a:lvl4pPr>
            <a:lvl5pPr marL="1828617" indent="0">
              <a:buNone/>
              <a:defRPr sz="1000"/>
            </a:lvl5pPr>
            <a:lvl6pPr marL="2285771" indent="0">
              <a:buNone/>
              <a:defRPr sz="1000"/>
            </a:lvl6pPr>
            <a:lvl7pPr marL="2742926" indent="0">
              <a:buNone/>
              <a:defRPr sz="1000"/>
            </a:lvl7pPr>
            <a:lvl8pPr marL="3200080" indent="0">
              <a:buNone/>
              <a:defRPr sz="1000"/>
            </a:lvl8pPr>
            <a:lvl9pPr marL="3657235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176B0B55-600E-40D7-BAB9-25C4F3F37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325" y="2882"/>
            <a:ext cx="10851475" cy="9107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pic>
        <p:nvPicPr>
          <p:cNvPr id="7" name="Picture 6" descr="A picture containing floor&#10;&#10;Description automatically generated">
            <a:extLst>
              <a:ext uri="{FF2B5EF4-FFF2-40B4-BE49-F238E27FC236}">
                <a16:creationId xmlns:a16="http://schemas.microsoft.com/office/drawing/2014/main" id="{40F5D1C1-5A83-40FB-88C4-8337A446A44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20" r="6734"/>
          <a:stretch/>
        </p:blipFill>
        <p:spPr>
          <a:xfrm>
            <a:off x="8756654" y="913797"/>
            <a:ext cx="3433292" cy="5948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9510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F7DA36-101E-4200-A835-186DF6B3B2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0848" y="1145840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K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A863105-7CB5-4F1E-8419-DC85D8C897F7}"/>
              </a:ext>
            </a:extLst>
          </p:cNvPr>
          <p:cNvSpPr/>
          <p:nvPr userDrawn="1"/>
        </p:nvSpPr>
        <p:spPr>
          <a:xfrm>
            <a:off x="0" y="-2111"/>
            <a:ext cx="12192000" cy="915697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1799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186D327-929D-4F55-8C61-054A00375C14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0016425" y="319019"/>
            <a:ext cx="1999657" cy="219983"/>
            <a:chOff x="2171701" y="2865332"/>
            <a:chExt cx="7978188" cy="877666"/>
          </a:xfrm>
          <a:solidFill>
            <a:schemeClr val="bg1"/>
          </a:solidFill>
        </p:grpSpPr>
        <p:sp>
          <p:nvSpPr>
            <p:cNvPr id="21" name="Freeform 2">
              <a:extLst>
                <a:ext uri="{FF2B5EF4-FFF2-40B4-BE49-F238E27FC236}">
                  <a16:creationId xmlns:a16="http://schemas.microsoft.com/office/drawing/2014/main" id="{17DA5E78-F68E-453F-8C7D-D6364FFEF60C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1183" y="2865332"/>
              <a:ext cx="1052729" cy="877666"/>
            </a:xfrm>
            <a:custGeom>
              <a:avLst/>
              <a:gdLst/>
              <a:ahLst/>
              <a:cxnLst/>
              <a:rect l="l" t="t" r="r" b="b"/>
              <a:pathLst>
                <a:path w="1052729" h="877666">
                  <a:moveTo>
                    <a:pt x="1950" y="469011"/>
                  </a:moveTo>
                  <a:cubicBezTo>
                    <a:pt x="1950" y="469011"/>
                    <a:pt x="1950" y="469011"/>
                    <a:pt x="261884" y="469011"/>
                  </a:cubicBezTo>
                  <a:cubicBezTo>
                    <a:pt x="261884" y="585266"/>
                    <a:pt x="323940" y="667467"/>
                    <a:pt x="483179" y="667467"/>
                  </a:cubicBezTo>
                  <a:cubicBezTo>
                    <a:pt x="610804" y="667467"/>
                    <a:pt x="733746" y="585266"/>
                    <a:pt x="775897" y="469011"/>
                  </a:cubicBezTo>
                  <a:lnTo>
                    <a:pt x="1035831" y="469011"/>
                  </a:lnTo>
                  <a:cubicBezTo>
                    <a:pt x="969091" y="710916"/>
                    <a:pt x="729062" y="877666"/>
                    <a:pt x="444540" y="877666"/>
                  </a:cubicBezTo>
                  <a:cubicBezTo>
                    <a:pt x="130746" y="877666"/>
                    <a:pt x="-19126" y="710916"/>
                    <a:pt x="1950" y="469011"/>
                  </a:cubicBezTo>
                  <a:close/>
                  <a:moveTo>
                    <a:pt x="604397" y="0"/>
                  </a:moveTo>
                  <a:cubicBezTo>
                    <a:pt x="889096" y="0"/>
                    <a:pt x="1066008" y="155252"/>
                    <a:pt x="1051949" y="382250"/>
                  </a:cubicBezTo>
                  <a:cubicBezTo>
                    <a:pt x="1051949" y="382250"/>
                    <a:pt x="1051949" y="382250"/>
                    <a:pt x="790682" y="382250"/>
                  </a:cubicBezTo>
                  <a:cubicBezTo>
                    <a:pt x="782481" y="288158"/>
                    <a:pt x="721557" y="210532"/>
                    <a:pt x="565734" y="210532"/>
                  </a:cubicBezTo>
                  <a:cubicBezTo>
                    <a:pt x="440373" y="210532"/>
                    <a:pt x="322041" y="288158"/>
                    <a:pt x="278692" y="382250"/>
                  </a:cubicBezTo>
                  <a:lnTo>
                    <a:pt x="18596" y="382250"/>
                  </a:lnTo>
                  <a:cubicBezTo>
                    <a:pt x="85377" y="155252"/>
                    <a:pt x="348988" y="0"/>
                    <a:pt x="60439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 sz="1799"/>
            </a:p>
          </p:txBody>
        </p:sp>
        <p:sp>
          <p:nvSpPr>
            <p:cNvPr id="22" name="Freeform 3">
              <a:extLst>
                <a:ext uri="{FF2B5EF4-FFF2-40B4-BE49-F238E27FC236}">
                  <a16:creationId xmlns:a16="http://schemas.microsoft.com/office/drawing/2014/main" id="{6BD75623-D1A9-41AF-A942-2136CBED8226}"/>
                </a:ext>
              </a:extLst>
            </p:cNvPr>
            <p:cNvSpPr>
              <a:spLocks/>
            </p:cNvSpPr>
            <p:nvPr/>
          </p:nvSpPr>
          <p:spPr bwMode="auto">
            <a:xfrm>
              <a:off x="4144558" y="2879163"/>
              <a:ext cx="1198300" cy="850003"/>
            </a:xfrm>
            <a:custGeom>
              <a:avLst/>
              <a:gdLst>
                <a:gd name="T0" fmla="*/ 784 w 953"/>
                <a:gd name="T1" fmla="*/ 0 h 676"/>
                <a:gd name="T2" fmla="*/ 953 w 953"/>
                <a:gd name="T3" fmla="*/ 0 h 676"/>
                <a:gd name="T4" fmla="*/ 835 w 953"/>
                <a:gd name="T5" fmla="*/ 676 h 676"/>
                <a:gd name="T6" fmla="*/ 642 w 953"/>
                <a:gd name="T7" fmla="*/ 676 h 676"/>
                <a:gd name="T8" fmla="*/ 715 w 953"/>
                <a:gd name="T9" fmla="*/ 254 h 676"/>
                <a:gd name="T10" fmla="*/ 469 w 953"/>
                <a:gd name="T11" fmla="*/ 466 h 676"/>
                <a:gd name="T12" fmla="*/ 439 w 953"/>
                <a:gd name="T13" fmla="*/ 466 h 676"/>
                <a:gd name="T14" fmla="*/ 267 w 953"/>
                <a:gd name="T15" fmla="*/ 254 h 676"/>
                <a:gd name="T16" fmla="*/ 194 w 953"/>
                <a:gd name="T17" fmla="*/ 676 h 676"/>
                <a:gd name="T18" fmla="*/ 0 w 953"/>
                <a:gd name="T19" fmla="*/ 676 h 676"/>
                <a:gd name="T20" fmla="*/ 118 w 953"/>
                <a:gd name="T21" fmla="*/ 0 h 676"/>
                <a:gd name="T22" fmla="*/ 287 w 953"/>
                <a:gd name="T23" fmla="*/ 0 h 676"/>
                <a:gd name="T24" fmla="*/ 492 w 953"/>
                <a:gd name="T25" fmla="*/ 251 h 676"/>
                <a:gd name="T26" fmla="*/ 784 w 953"/>
                <a:gd name="T27" fmla="*/ 0 h 6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53" h="676">
                  <a:moveTo>
                    <a:pt x="784" y="0"/>
                  </a:moveTo>
                  <a:lnTo>
                    <a:pt x="953" y="0"/>
                  </a:lnTo>
                  <a:lnTo>
                    <a:pt x="835" y="676"/>
                  </a:lnTo>
                  <a:lnTo>
                    <a:pt x="642" y="676"/>
                  </a:lnTo>
                  <a:lnTo>
                    <a:pt x="715" y="254"/>
                  </a:lnTo>
                  <a:lnTo>
                    <a:pt x="469" y="466"/>
                  </a:lnTo>
                  <a:lnTo>
                    <a:pt x="439" y="466"/>
                  </a:lnTo>
                  <a:lnTo>
                    <a:pt x="267" y="254"/>
                  </a:lnTo>
                  <a:lnTo>
                    <a:pt x="194" y="676"/>
                  </a:lnTo>
                  <a:lnTo>
                    <a:pt x="0" y="676"/>
                  </a:lnTo>
                  <a:lnTo>
                    <a:pt x="118" y="0"/>
                  </a:lnTo>
                  <a:lnTo>
                    <a:pt x="287" y="0"/>
                  </a:lnTo>
                  <a:lnTo>
                    <a:pt x="492" y="251"/>
                  </a:lnTo>
                  <a:lnTo>
                    <a:pt x="78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 sz="1799"/>
            </a:p>
          </p:txBody>
        </p:sp>
        <p:sp>
          <p:nvSpPr>
            <p:cNvPr id="23" name="Freeform 4">
              <a:extLst>
                <a:ext uri="{FF2B5EF4-FFF2-40B4-BE49-F238E27FC236}">
                  <a16:creationId xmlns:a16="http://schemas.microsoft.com/office/drawing/2014/main" id="{7936E2BD-B709-4936-B559-E77EFCD2664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05433" y="2879163"/>
              <a:ext cx="391051" cy="850003"/>
            </a:xfrm>
            <a:custGeom>
              <a:avLst/>
              <a:gdLst>
                <a:gd name="T0" fmla="*/ 193 w 311"/>
                <a:gd name="T1" fmla="*/ 676 h 676"/>
                <a:gd name="T2" fmla="*/ 0 w 311"/>
                <a:gd name="T3" fmla="*/ 676 h 676"/>
                <a:gd name="T4" fmla="*/ 117 w 311"/>
                <a:gd name="T5" fmla="*/ 0 h 676"/>
                <a:gd name="T6" fmla="*/ 311 w 311"/>
                <a:gd name="T7" fmla="*/ 0 h 676"/>
                <a:gd name="T8" fmla="*/ 193 w 311"/>
                <a:gd name="T9" fmla="*/ 676 h 6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1" h="676">
                  <a:moveTo>
                    <a:pt x="193" y="676"/>
                  </a:moveTo>
                  <a:lnTo>
                    <a:pt x="0" y="676"/>
                  </a:lnTo>
                  <a:lnTo>
                    <a:pt x="117" y="0"/>
                  </a:lnTo>
                  <a:lnTo>
                    <a:pt x="311" y="0"/>
                  </a:lnTo>
                  <a:lnTo>
                    <a:pt x="193" y="6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 sz="1799"/>
            </a:p>
          </p:txBody>
        </p:sp>
        <p:sp>
          <p:nvSpPr>
            <p:cNvPr id="24" name="Freeform 5">
              <a:extLst>
                <a:ext uri="{FF2B5EF4-FFF2-40B4-BE49-F238E27FC236}">
                  <a16:creationId xmlns:a16="http://schemas.microsoft.com/office/drawing/2014/main" id="{108CFD24-3C8A-431A-BB12-219E765BF4D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56838" y="2879163"/>
              <a:ext cx="788388" cy="850003"/>
            </a:xfrm>
            <a:custGeom>
              <a:avLst/>
              <a:gdLst>
                <a:gd name="T0" fmla="*/ 606 w 627"/>
                <a:gd name="T1" fmla="*/ 124 h 676"/>
                <a:gd name="T2" fmla="*/ 409 w 627"/>
                <a:gd name="T3" fmla="*/ 124 h 676"/>
                <a:gd name="T4" fmla="*/ 312 w 627"/>
                <a:gd name="T5" fmla="*/ 676 h 676"/>
                <a:gd name="T6" fmla="*/ 119 w 627"/>
                <a:gd name="T7" fmla="*/ 676 h 676"/>
                <a:gd name="T8" fmla="*/ 215 w 627"/>
                <a:gd name="T9" fmla="*/ 124 h 676"/>
                <a:gd name="T10" fmla="*/ 0 w 627"/>
                <a:gd name="T11" fmla="*/ 124 h 676"/>
                <a:gd name="T12" fmla="*/ 22 w 627"/>
                <a:gd name="T13" fmla="*/ 0 h 676"/>
                <a:gd name="T14" fmla="*/ 627 w 627"/>
                <a:gd name="T15" fmla="*/ 0 h 676"/>
                <a:gd name="T16" fmla="*/ 606 w 627"/>
                <a:gd name="T17" fmla="*/ 124 h 6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7" h="676">
                  <a:moveTo>
                    <a:pt x="606" y="124"/>
                  </a:moveTo>
                  <a:lnTo>
                    <a:pt x="409" y="124"/>
                  </a:lnTo>
                  <a:lnTo>
                    <a:pt x="312" y="676"/>
                  </a:lnTo>
                  <a:lnTo>
                    <a:pt x="119" y="676"/>
                  </a:lnTo>
                  <a:lnTo>
                    <a:pt x="215" y="124"/>
                  </a:lnTo>
                  <a:lnTo>
                    <a:pt x="0" y="124"/>
                  </a:lnTo>
                  <a:lnTo>
                    <a:pt x="22" y="0"/>
                  </a:lnTo>
                  <a:lnTo>
                    <a:pt x="627" y="0"/>
                  </a:lnTo>
                  <a:lnTo>
                    <a:pt x="606" y="1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 sz="1799"/>
            </a:p>
          </p:txBody>
        </p:sp>
        <p:sp>
          <p:nvSpPr>
            <p:cNvPr id="25" name="Freeform 6">
              <a:extLst>
                <a:ext uri="{FF2B5EF4-FFF2-40B4-BE49-F238E27FC236}">
                  <a16:creationId xmlns:a16="http://schemas.microsoft.com/office/drawing/2014/main" id="{017659C0-3B90-43FA-B3A2-153F3BC6FCD1}"/>
                </a:ext>
              </a:extLst>
            </p:cNvPr>
            <p:cNvSpPr>
              <a:spLocks/>
            </p:cNvSpPr>
            <p:nvPr/>
          </p:nvSpPr>
          <p:spPr bwMode="auto">
            <a:xfrm>
              <a:off x="7386129" y="2879163"/>
              <a:ext cx="867604" cy="850003"/>
            </a:xfrm>
            <a:custGeom>
              <a:avLst/>
              <a:gdLst>
                <a:gd name="T0" fmla="*/ 571 w 690"/>
                <a:gd name="T1" fmla="*/ 676 h 676"/>
                <a:gd name="T2" fmla="*/ 0 w 690"/>
                <a:gd name="T3" fmla="*/ 676 h 676"/>
                <a:gd name="T4" fmla="*/ 118 w 690"/>
                <a:gd name="T5" fmla="*/ 0 h 676"/>
                <a:gd name="T6" fmla="*/ 690 w 690"/>
                <a:gd name="T7" fmla="*/ 0 h 676"/>
                <a:gd name="T8" fmla="*/ 668 w 690"/>
                <a:gd name="T9" fmla="*/ 124 h 676"/>
                <a:gd name="T10" fmla="*/ 289 w 690"/>
                <a:gd name="T11" fmla="*/ 124 h 676"/>
                <a:gd name="T12" fmla="*/ 265 w 690"/>
                <a:gd name="T13" fmla="*/ 266 h 676"/>
                <a:gd name="T14" fmla="*/ 608 w 690"/>
                <a:gd name="T15" fmla="*/ 266 h 676"/>
                <a:gd name="T16" fmla="*/ 586 w 690"/>
                <a:gd name="T17" fmla="*/ 389 h 676"/>
                <a:gd name="T18" fmla="*/ 243 w 690"/>
                <a:gd name="T19" fmla="*/ 389 h 676"/>
                <a:gd name="T20" fmla="*/ 215 w 690"/>
                <a:gd name="T21" fmla="*/ 552 h 676"/>
                <a:gd name="T22" fmla="*/ 594 w 690"/>
                <a:gd name="T23" fmla="*/ 552 h 676"/>
                <a:gd name="T24" fmla="*/ 571 w 690"/>
                <a:gd name="T25" fmla="*/ 676 h 6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90" h="676">
                  <a:moveTo>
                    <a:pt x="571" y="676"/>
                  </a:moveTo>
                  <a:lnTo>
                    <a:pt x="0" y="676"/>
                  </a:lnTo>
                  <a:lnTo>
                    <a:pt x="118" y="0"/>
                  </a:lnTo>
                  <a:lnTo>
                    <a:pt x="690" y="0"/>
                  </a:lnTo>
                  <a:lnTo>
                    <a:pt x="668" y="124"/>
                  </a:lnTo>
                  <a:lnTo>
                    <a:pt x="289" y="124"/>
                  </a:lnTo>
                  <a:lnTo>
                    <a:pt x="265" y="266"/>
                  </a:lnTo>
                  <a:lnTo>
                    <a:pt x="608" y="266"/>
                  </a:lnTo>
                  <a:lnTo>
                    <a:pt x="586" y="389"/>
                  </a:lnTo>
                  <a:lnTo>
                    <a:pt x="243" y="389"/>
                  </a:lnTo>
                  <a:lnTo>
                    <a:pt x="215" y="552"/>
                  </a:lnTo>
                  <a:lnTo>
                    <a:pt x="594" y="552"/>
                  </a:lnTo>
                  <a:lnTo>
                    <a:pt x="571" y="6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 sz="1799"/>
            </a:p>
          </p:txBody>
        </p:sp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3FFF5A56-5E97-4CFF-B0A5-D2D50B9F1D7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71701" y="2869104"/>
              <a:ext cx="944306" cy="870122"/>
            </a:xfrm>
            <a:custGeom>
              <a:avLst/>
              <a:gdLst>
                <a:gd name="T0" fmla="*/ 15 w 807"/>
                <a:gd name="T1" fmla="*/ 370 h 741"/>
                <a:gd name="T2" fmla="*/ 84 w 807"/>
                <a:gd name="T3" fmla="*/ 623 h 741"/>
                <a:gd name="T4" fmla="*/ 403 w 807"/>
                <a:gd name="T5" fmla="*/ 741 h 741"/>
                <a:gd name="T6" fmla="*/ 685 w 807"/>
                <a:gd name="T7" fmla="*/ 682 h 741"/>
                <a:gd name="T8" fmla="*/ 692 w 807"/>
                <a:gd name="T9" fmla="*/ 679 h 741"/>
                <a:gd name="T10" fmla="*/ 727 w 807"/>
                <a:gd name="T11" fmla="*/ 492 h 741"/>
                <a:gd name="T12" fmla="*/ 702 w 807"/>
                <a:gd name="T13" fmla="*/ 502 h 741"/>
                <a:gd name="T14" fmla="*/ 450 w 807"/>
                <a:gd name="T15" fmla="*/ 568 h 741"/>
                <a:gd name="T16" fmla="*/ 269 w 807"/>
                <a:gd name="T17" fmla="*/ 502 h 741"/>
                <a:gd name="T18" fmla="*/ 235 w 807"/>
                <a:gd name="T19" fmla="*/ 372 h 741"/>
                <a:gd name="T20" fmla="*/ 523 w 807"/>
                <a:gd name="T21" fmla="*/ 173 h 741"/>
                <a:gd name="T22" fmla="*/ 755 w 807"/>
                <a:gd name="T23" fmla="*/ 240 h 741"/>
                <a:gd name="T24" fmla="*/ 773 w 807"/>
                <a:gd name="T25" fmla="*/ 250 h 741"/>
                <a:gd name="T26" fmla="*/ 807 w 807"/>
                <a:gd name="T27" fmla="*/ 68 h 741"/>
                <a:gd name="T28" fmla="*/ 799 w 807"/>
                <a:gd name="T29" fmla="*/ 63 h 741"/>
                <a:gd name="T30" fmla="*/ 533 w 807"/>
                <a:gd name="T31" fmla="*/ 0 h 741"/>
                <a:gd name="T32" fmla="*/ 15 w 807"/>
                <a:gd name="T33" fmla="*/ 370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07" h="741">
                  <a:moveTo>
                    <a:pt x="15" y="370"/>
                  </a:moveTo>
                  <a:cubicBezTo>
                    <a:pt x="0" y="466"/>
                    <a:pt x="24" y="556"/>
                    <a:pt x="84" y="623"/>
                  </a:cubicBezTo>
                  <a:cubicBezTo>
                    <a:pt x="153" y="700"/>
                    <a:pt x="263" y="741"/>
                    <a:pt x="403" y="741"/>
                  </a:cubicBezTo>
                  <a:cubicBezTo>
                    <a:pt x="505" y="741"/>
                    <a:pt x="584" y="724"/>
                    <a:pt x="685" y="682"/>
                  </a:cubicBezTo>
                  <a:cubicBezTo>
                    <a:pt x="692" y="679"/>
                    <a:pt x="692" y="679"/>
                    <a:pt x="692" y="679"/>
                  </a:cubicBezTo>
                  <a:cubicBezTo>
                    <a:pt x="727" y="492"/>
                    <a:pt x="727" y="492"/>
                    <a:pt x="727" y="492"/>
                  </a:cubicBezTo>
                  <a:cubicBezTo>
                    <a:pt x="702" y="502"/>
                    <a:pt x="702" y="502"/>
                    <a:pt x="702" y="502"/>
                  </a:cubicBezTo>
                  <a:cubicBezTo>
                    <a:pt x="604" y="543"/>
                    <a:pt x="538" y="568"/>
                    <a:pt x="450" y="568"/>
                  </a:cubicBezTo>
                  <a:cubicBezTo>
                    <a:pt x="371" y="568"/>
                    <a:pt x="307" y="545"/>
                    <a:pt x="269" y="502"/>
                  </a:cubicBezTo>
                  <a:cubicBezTo>
                    <a:pt x="238" y="467"/>
                    <a:pt x="226" y="422"/>
                    <a:pt x="235" y="372"/>
                  </a:cubicBezTo>
                  <a:cubicBezTo>
                    <a:pt x="254" y="255"/>
                    <a:pt x="372" y="173"/>
                    <a:pt x="523" y="173"/>
                  </a:cubicBezTo>
                  <a:cubicBezTo>
                    <a:pt x="600" y="173"/>
                    <a:pt x="674" y="194"/>
                    <a:pt x="755" y="240"/>
                  </a:cubicBezTo>
                  <a:cubicBezTo>
                    <a:pt x="773" y="250"/>
                    <a:pt x="773" y="250"/>
                    <a:pt x="773" y="250"/>
                  </a:cubicBezTo>
                  <a:cubicBezTo>
                    <a:pt x="807" y="68"/>
                    <a:pt x="807" y="68"/>
                    <a:pt x="807" y="68"/>
                  </a:cubicBezTo>
                  <a:cubicBezTo>
                    <a:pt x="799" y="63"/>
                    <a:pt x="799" y="63"/>
                    <a:pt x="799" y="63"/>
                  </a:cubicBezTo>
                  <a:cubicBezTo>
                    <a:pt x="731" y="22"/>
                    <a:pt x="640" y="0"/>
                    <a:pt x="533" y="0"/>
                  </a:cubicBezTo>
                  <a:cubicBezTo>
                    <a:pt x="233" y="0"/>
                    <a:pt x="45" y="187"/>
                    <a:pt x="15" y="37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 sz="1799"/>
            </a:p>
          </p:txBody>
        </p:sp>
        <p:sp>
          <p:nvSpPr>
            <p:cNvPr id="27" name="Freeform 8">
              <a:extLst>
                <a:ext uri="{FF2B5EF4-FFF2-40B4-BE49-F238E27FC236}">
                  <a16:creationId xmlns:a16="http://schemas.microsoft.com/office/drawing/2014/main" id="{9AA65091-8709-4048-92B5-C533ABBB738E}"/>
                </a:ext>
              </a:extLst>
            </p:cNvPr>
            <p:cNvSpPr>
              <a:spLocks/>
            </p:cNvSpPr>
            <p:nvPr/>
          </p:nvSpPr>
          <p:spPr bwMode="auto">
            <a:xfrm>
              <a:off x="8200923" y="2869104"/>
              <a:ext cx="944306" cy="870122"/>
            </a:xfrm>
            <a:custGeom>
              <a:avLst/>
              <a:gdLst>
                <a:gd name="T0" fmla="*/ 16 w 807"/>
                <a:gd name="T1" fmla="*/ 370 h 741"/>
                <a:gd name="T2" fmla="*/ 84 w 807"/>
                <a:gd name="T3" fmla="*/ 623 h 741"/>
                <a:gd name="T4" fmla="*/ 404 w 807"/>
                <a:gd name="T5" fmla="*/ 741 h 741"/>
                <a:gd name="T6" fmla="*/ 685 w 807"/>
                <a:gd name="T7" fmla="*/ 682 h 741"/>
                <a:gd name="T8" fmla="*/ 692 w 807"/>
                <a:gd name="T9" fmla="*/ 679 h 741"/>
                <a:gd name="T10" fmla="*/ 727 w 807"/>
                <a:gd name="T11" fmla="*/ 492 h 741"/>
                <a:gd name="T12" fmla="*/ 703 w 807"/>
                <a:gd name="T13" fmla="*/ 502 h 741"/>
                <a:gd name="T14" fmla="*/ 450 w 807"/>
                <a:gd name="T15" fmla="*/ 568 h 741"/>
                <a:gd name="T16" fmla="*/ 269 w 807"/>
                <a:gd name="T17" fmla="*/ 502 h 741"/>
                <a:gd name="T18" fmla="*/ 235 w 807"/>
                <a:gd name="T19" fmla="*/ 372 h 741"/>
                <a:gd name="T20" fmla="*/ 523 w 807"/>
                <a:gd name="T21" fmla="*/ 173 h 741"/>
                <a:gd name="T22" fmla="*/ 755 w 807"/>
                <a:gd name="T23" fmla="*/ 240 h 741"/>
                <a:gd name="T24" fmla="*/ 773 w 807"/>
                <a:gd name="T25" fmla="*/ 250 h 741"/>
                <a:gd name="T26" fmla="*/ 807 w 807"/>
                <a:gd name="T27" fmla="*/ 68 h 741"/>
                <a:gd name="T28" fmla="*/ 799 w 807"/>
                <a:gd name="T29" fmla="*/ 63 h 741"/>
                <a:gd name="T30" fmla="*/ 533 w 807"/>
                <a:gd name="T31" fmla="*/ 0 h 741"/>
                <a:gd name="T32" fmla="*/ 16 w 807"/>
                <a:gd name="T33" fmla="*/ 370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07" h="741">
                  <a:moveTo>
                    <a:pt x="16" y="370"/>
                  </a:moveTo>
                  <a:cubicBezTo>
                    <a:pt x="0" y="466"/>
                    <a:pt x="24" y="556"/>
                    <a:pt x="84" y="623"/>
                  </a:cubicBezTo>
                  <a:cubicBezTo>
                    <a:pt x="153" y="700"/>
                    <a:pt x="263" y="741"/>
                    <a:pt x="404" y="741"/>
                  </a:cubicBezTo>
                  <a:cubicBezTo>
                    <a:pt x="506" y="741"/>
                    <a:pt x="585" y="724"/>
                    <a:pt x="685" y="682"/>
                  </a:cubicBezTo>
                  <a:cubicBezTo>
                    <a:pt x="692" y="679"/>
                    <a:pt x="692" y="679"/>
                    <a:pt x="692" y="679"/>
                  </a:cubicBezTo>
                  <a:cubicBezTo>
                    <a:pt x="727" y="492"/>
                    <a:pt x="727" y="492"/>
                    <a:pt x="727" y="492"/>
                  </a:cubicBezTo>
                  <a:cubicBezTo>
                    <a:pt x="703" y="502"/>
                    <a:pt x="703" y="502"/>
                    <a:pt x="703" y="502"/>
                  </a:cubicBezTo>
                  <a:cubicBezTo>
                    <a:pt x="604" y="543"/>
                    <a:pt x="538" y="568"/>
                    <a:pt x="450" y="568"/>
                  </a:cubicBezTo>
                  <a:cubicBezTo>
                    <a:pt x="372" y="568"/>
                    <a:pt x="308" y="545"/>
                    <a:pt x="269" y="502"/>
                  </a:cubicBezTo>
                  <a:cubicBezTo>
                    <a:pt x="239" y="467"/>
                    <a:pt x="227" y="422"/>
                    <a:pt x="235" y="372"/>
                  </a:cubicBezTo>
                  <a:cubicBezTo>
                    <a:pt x="254" y="255"/>
                    <a:pt x="372" y="173"/>
                    <a:pt x="523" y="173"/>
                  </a:cubicBezTo>
                  <a:cubicBezTo>
                    <a:pt x="600" y="173"/>
                    <a:pt x="674" y="194"/>
                    <a:pt x="755" y="240"/>
                  </a:cubicBezTo>
                  <a:cubicBezTo>
                    <a:pt x="773" y="250"/>
                    <a:pt x="773" y="250"/>
                    <a:pt x="773" y="250"/>
                  </a:cubicBezTo>
                  <a:cubicBezTo>
                    <a:pt x="807" y="68"/>
                    <a:pt x="807" y="68"/>
                    <a:pt x="807" y="68"/>
                  </a:cubicBezTo>
                  <a:cubicBezTo>
                    <a:pt x="799" y="63"/>
                    <a:pt x="799" y="63"/>
                    <a:pt x="799" y="63"/>
                  </a:cubicBezTo>
                  <a:cubicBezTo>
                    <a:pt x="732" y="22"/>
                    <a:pt x="640" y="0"/>
                    <a:pt x="533" y="0"/>
                  </a:cubicBezTo>
                  <a:cubicBezTo>
                    <a:pt x="233" y="0"/>
                    <a:pt x="46" y="187"/>
                    <a:pt x="16" y="37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 sz="1799"/>
            </a:p>
          </p:txBody>
        </p:sp>
        <p:sp>
          <p:nvSpPr>
            <p:cNvPr id="28" name="Freeform 9">
              <a:extLst>
                <a:ext uri="{FF2B5EF4-FFF2-40B4-BE49-F238E27FC236}">
                  <a16:creationId xmlns:a16="http://schemas.microsoft.com/office/drawing/2014/main" id="{7AAC6790-E0F0-45AC-8396-60BD4AF79C14}"/>
                </a:ext>
              </a:extLst>
            </p:cNvPr>
            <p:cNvSpPr>
              <a:spLocks/>
            </p:cNvSpPr>
            <p:nvPr/>
          </p:nvSpPr>
          <p:spPr bwMode="auto">
            <a:xfrm>
              <a:off x="9104992" y="2879163"/>
              <a:ext cx="1044897" cy="850003"/>
            </a:xfrm>
            <a:custGeom>
              <a:avLst/>
              <a:gdLst>
                <a:gd name="T0" fmla="*/ 714 w 831"/>
                <a:gd name="T1" fmla="*/ 676 h 676"/>
                <a:gd name="T2" fmla="*/ 521 w 831"/>
                <a:gd name="T3" fmla="*/ 676 h 676"/>
                <a:gd name="T4" fmla="*/ 571 w 831"/>
                <a:gd name="T5" fmla="*/ 389 h 676"/>
                <a:gd name="T6" fmla="*/ 243 w 831"/>
                <a:gd name="T7" fmla="*/ 389 h 676"/>
                <a:gd name="T8" fmla="*/ 193 w 831"/>
                <a:gd name="T9" fmla="*/ 676 h 676"/>
                <a:gd name="T10" fmla="*/ 0 w 831"/>
                <a:gd name="T11" fmla="*/ 676 h 676"/>
                <a:gd name="T12" fmla="*/ 119 w 831"/>
                <a:gd name="T13" fmla="*/ 0 h 676"/>
                <a:gd name="T14" fmla="*/ 311 w 831"/>
                <a:gd name="T15" fmla="*/ 0 h 676"/>
                <a:gd name="T16" fmla="*/ 265 w 831"/>
                <a:gd name="T17" fmla="*/ 266 h 676"/>
                <a:gd name="T18" fmla="*/ 593 w 831"/>
                <a:gd name="T19" fmla="*/ 266 h 676"/>
                <a:gd name="T20" fmla="*/ 638 w 831"/>
                <a:gd name="T21" fmla="*/ 0 h 676"/>
                <a:gd name="T22" fmla="*/ 831 w 831"/>
                <a:gd name="T23" fmla="*/ 0 h 676"/>
                <a:gd name="T24" fmla="*/ 714 w 831"/>
                <a:gd name="T25" fmla="*/ 676 h 6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31" h="676">
                  <a:moveTo>
                    <a:pt x="714" y="676"/>
                  </a:moveTo>
                  <a:lnTo>
                    <a:pt x="521" y="676"/>
                  </a:lnTo>
                  <a:lnTo>
                    <a:pt x="571" y="389"/>
                  </a:lnTo>
                  <a:lnTo>
                    <a:pt x="243" y="389"/>
                  </a:lnTo>
                  <a:lnTo>
                    <a:pt x="193" y="676"/>
                  </a:lnTo>
                  <a:lnTo>
                    <a:pt x="0" y="676"/>
                  </a:lnTo>
                  <a:lnTo>
                    <a:pt x="119" y="0"/>
                  </a:lnTo>
                  <a:lnTo>
                    <a:pt x="311" y="0"/>
                  </a:lnTo>
                  <a:lnTo>
                    <a:pt x="265" y="266"/>
                  </a:lnTo>
                  <a:lnTo>
                    <a:pt x="593" y="266"/>
                  </a:lnTo>
                  <a:lnTo>
                    <a:pt x="638" y="0"/>
                  </a:lnTo>
                  <a:lnTo>
                    <a:pt x="831" y="0"/>
                  </a:lnTo>
                  <a:lnTo>
                    <a:pt x="714" y="6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 sz="1799"/>
            </a:p>
          </p:txBody>
        </p:sp>
        <p:sp>
          <p:nvSpPr>
            <p:cNvPr id="29" name="Freeform 10">
              <a:extLst>
                <a:ext uri="{FF2B5EF4-FFF2-40B4-BE49-F238E27FC236}">
                  <a16:creationId xmlns:a16="http://schemas.microsoft.com/office/drawing/2014/main" id="{CC876B40-5ADD-4965-9D9A-23755C2EA59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07651" y="2879163"/>
              <a:ext cx="880178" cy="850003"/>
            </a:xfrm>
            <a:custGeom>
              <a:avLst/>
              <a:gdLst>
                <a:gd name="T0" fmla="*/ 311 w 752"/>
                <a:gd name="T1" fmla="*/ 132 h 723"/>
                <a:gd name="T2" fmla="*/ 420 w 752"/>
                <a:gd name="T3" fmla="*/ 132 h 723"/>
                <a:gd name="T4" fmla="*/ 512 w 752"/>
                <a:gd name="T5" fmla="*/ 209 h 723"/>
                <a:gd name="T6" fmla="*/ 393 w 752"/>
                <a:gd name="T7" fmla="*/ 287 h 723"/>
                <a:gd name="T8" fmla="*/ 284 w 752"/>
                <a:gd name="T9" fmla="*/ 287 h 723"/>
                <a:gd name="T10" fmla="*/ 311 w 752"/>
                <a:gd name="T11" fmla="*/ 132 h 723"/>
                <a:gd name="T12" fmla="*/ 127 w 752"/>
                <a:gd name="T13" fmla="*/ 0 h 723"/>
                <a:gd name="T14" fmla="*/ 0 w 752"/>
                <a:gd name="T15" fmla="*/ 723 h 723"/>
                <a:gd name="T16" fmla="*/ 405 w 752"/>
                <a:gd name="T17" fmla="*/ 723 h 723"/>
                <a:gd name="T18" fmla="*/ 737 w 752"/>
                <a:gd name="T19" fmla="*/ 511 h 723"/>
                <a:gd name="T20" fmla="*/ 592 w 752"/>
                <a:gd name="T21" fmla="*/ 325 h 723"/>
                <a:gd name="T22" fmla="*/ 731 w 752"/>
                <a:gd name="T23" fmla="*/ 181 h 723"/>
                <a:gd name="T24" fmla="*/ 487 w 752"/>
                <a:gd name="T25" fmla="*/ 0 h 723"/>
                <a:gd name="T26" fmla="*/ 127 w 752"/>
                <a:gd name="T27" fmla="*/ 0 h 723"/>
                <a:gd name="T28" fmla="*/ 261 w 752"/>
                <a:gd name="T29" fmla="*/ 420 h 723"/>
                <a:gd name="T30" fmla="*/ 406 w 752"/>
                <a:gd name="T31" fmla="*/ 420 h 723"/>
                <a:gd name="T32" fmla="*/ 519 w 752"/>
                <a:gd name="T33" fmla="*/ 501 h 723"/>
                <a:gd name="T34" fmla="*/ 348 w 752"/>
                <a:gd name="T35" fmla="*/ 590 h 723"/>
                <a:gd name="T36" fmla="*/ 231 w 752"/>
                <a:gd name="T37" fmla="*/ 590 h 723"/>
                <a:gd name="T38" fmla="*/ 261 w 752"/>
                <a:gd name="T39" fmla="*/ 420 h 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752" h="723">
                  <a:moveTo>
                    <a:pt x="311" y="132"/>
                  </a:moveTo>
                  <a:cubicBezTo>
                    <a:pt x="420" y="132"/>
                    <a:pt x="420" y="132"/>
                    <a:pt x="420" y="132"/>
                  </a:cubicBezTo>
                  <a:cubicBezTo>
                    <a:pt x="495" y="132"/>
                    <a:pt x="519" y="172"/>
                    <a:pt x="512" y="209"/>
                  </a:cubicBezTo>
                  <a:cubicBezTo>
                    <a:pt x="506" y="247"/>
                    <a:pt x="468" y="287"/>
                    <a:pt x="393" y="287"/>
                  </a:cubicBezTo>
                  <a:cubicBezTo>
                    <a:pt x="284" y="287"/>
                    <a:pt x="284" y="287"/>
                    <a:pt x="284" y="287"/>
                  </a:cubicBezTo>
                  <a:lnTo>
                    <a:pt x="311" y="132"/>
                  </a:lnTo>
                  <a:close/>
                  <a:moveTo>
                    <a:pt x="127" y="0"/>
                  </a:moveTo>
                  <a:cubicBezTo>
                    <a:pt x="0" y="723"/>
                    <a:pt x="0" y="723"/>
                    <a:pt x="0" y="723"/>
                  </a:cubicBezTo>
                  <a:cubicBezTo>
                    <a:pt x="405" y="723"/>
                    <a:pt x="405" y="723"/>
                    <a:pt x="405" y="723"/>
                  </a:cubicBezTo>
                  <a:cubicBezTo>
                    <a:pt x="648" y="723"/>
                    <a:pt x="722" y="594"/>
                    <a:pt x="737" y="511"/>
                  </a:cubicBezTo>
                  <a:cubicBezTo>
                    <a:pt x="752" y="426"/>
                    <a:pt x="706" y="352"/>
                    <a:pt x="592" y="325"/>
                  </a:cubicBezTo>
                  <a:cubicBezTo>
                    <a:pt x="667" y="296"/>
                    <a:pt x="720" y="242"/>
                    <a:pt x="731" y="181"/>
                  </a:cubicBezTo>
                  <a:cubicBezTo>
                    <a:pt x="745" y="101"/>
                    <a:pt x="683" y="0"/>
                    <a:pt x="487" y="0"/>
                  </a:cubicBezTo>
                  <a:lnTo>
                    <a:pt x="127" y="0"/>
                  </a:lnTo>
                  <a:close/>
                  <a:moveTo>
                    <a:pt x="261" y="420"/>
                  </a:moveTo>
                  <a:cubicBezTo>
                    <a:pt x="406" y="420"/>
                    <a:pt x="406" y="420"/>
                    <a:pt x="406" y="420"/>
                  </a:cubicBezTo>
                  <a:cubicBezTo>
                    <a:pt x="479" y="420"/>
                    <a:pt x="528" y="448"/>
                    <a:pt x="519" y="501"/>
                  </a:cubicBezTo>
                  <a:cubicBezTo>
                    <a:pt x="508" y="564"/>
                    <a:pt x="463" y="590"/>
                    <a:pt x="348" y="590"/>
                  </a:cubicBezTo>
                  <a:cubicBezTo>
                    <a:pt x="231" y="590"/>
                    <a:pt x="231" y="590"/>
                    <a:pt x="231" y="590"/>
                  </a:cubicBezTo>
                  <a:lnTo>
                    <a:pt x="261" y="4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 sz="1799"/>
            </a:p>
          </p:txBody>
        </p:sp>
      </p:grpSp>
      <p:sp>
        <p:nvSpPr>
          <p:cNvPr id="30" name="Title Placeholder 1">
            <a:extLst>
              <a:ext uri="{FF2B5EF4-FFF2-40B4-BE49-F238E27FC236}">
                <a16:creationId xmlns:a16="http://schemas.microsoft.com/office/drawing/2014/main" id="{80726F92-EC79-4C6A-84BF-0A23CF72ED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325" y="2882"/>
            <a:ext cx="10851475" cy="9107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92789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15" r:id="rId2"/>
    <p:sldLayoutId id="2147483716" r:id="rId3"/>
    <p:sldLayoutId id="2147483742" r:id="rId4"/>
    <p:sldLayoutId id="2147483743" r:id="rId5"/>
    <p:sldLayoutId id="2147483739" r:id="rId6"/>
    <p:sldLayoutId id="2147483740" r:id="rId7"/>
    <p:sldLayoutId id="2147483728" r:id="rId8"/>
    <p:sldLayoutId id="2147483730" r:id="rId9"/>
    <p:sldLayoutId id="2147483732" r:id="rId10"/>
    <p:sldLayoutId id="2147483734" r:id="rId11"/>
    <p:sldLayoutId id="2147483736" r:id="rId12"/>
    <p:sldLayoutId id="2147483738" r:id="rId13"/>
    <p:sldLayoutId id="2147483729" r:id="rId14"/>
    <p:sldLayoutId id="2147483731" r:id="rId15"/>
    <p:sldLayoutId id="2147483733" r:id="rId16"/>
    <p:sldLayoutId id="2147483727" r:id="rId17"/>
    <p:sldLayoutId id="2147483744" r:id="rId18"/>
    <p:sldLayoutId id="2147483748" r:id="rId19"/>
    <p:sldLayoutId id="2147483693" r:id="rId20"/>
    <p:sldLayoutId id="2147483696" r:id="rId21"/>
    <p:sldLayoutId id="2147483701" r:id="rId22"/>
    <p:sldLayoutId id="2147483749" r:id="rId23"/>
    <p:sldLayoutId id="2147483750" r:id="rId24"/>
    <p:sldLayoutId id="2147483751" r:id="rId25"/>
    <p:sldLayoutId id="2147483752" r:id="rId26"/>
    <p:sldLayoutId id="2147483753" r:id="rId27"/>
    <p:sldLayoutId id="2147483754" r:id="rId2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7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38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detect-respond.blogspot.com/2013/03/the-pyramid-of-pain.html" TargetMode="Externa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38.png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8.png"/><Relationship Id="rId18" Type="http://schemas.openxmlformats.org/officeDocument/2006/relationships/image" Target="../media/image63.png"/><Relationship Id="rId26" Type="http://schemas.openxmlformats.org/officeDocument/2006/relationships/image" Target="../media/image71.png"/><Relationship Id="rId3" Type="http://schemas.openxmlformats.org/officeDocument/2006/relationships/image" Target="../media/image48.png"/><Relationship Id="rId21" Type="http://schemas.openxmlformats.org/officeDocument/2006/relationships/image" Target="../media/image66.jpeg"/><Relationship Id="rId34" Type="http://schemas.openxmlformats.org/officeDocument/2006/relationships/image" Target="../media/image79.jpeg"/><Relationship Id="rId7" Type="http://schemas.openxmlformats.org/officeDocument/2006/relationships/image" Target="../media/image52.png"/><Relationship Id="rId12" Type="http://schemas.openxmlformats.org/officeDocument/2006/relationships/image" Target="../media/image57.png"/><Relationship Id="rId17" Type="http://schemas.openxmlformats.org/officeDocument/2006/relationships/image" Target="../media/image62.png"/><Relationship Id="rId25" Type="http://schemas.openxmlformats.org/officeDocument/2006/relationships/image" Target="../media/image70.png"/><Relationship Id="rId33" Type="http://schemas.openxmlformats.org/officeDocument/2006/relationships/image" Target="../media/image78.png"/><Relationship Id="rId2" Type="http://schemas.openxmlformats.org/officeDocument/2006/relationships/image" Target="../media/image47.jpeg"/><Relationship Id="rId16" Type="http://schemas.openxmlformats.org/officeDocument/2006/relationships/image" Target="../media/image61.png"/><Relationship Id="rId20" Type="http://schemas.openxmlformats.org/officeDocument/2006/relationships/image" Target="../media/image65.png"/><Relationship Id="rId29" Type="http://schemas.openxmlformats.org/officeDocument/2006/relationships/image" Target="../media/image74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24" Type="http://schemas.openxmlformats.org/officeDocument/2006/relationships/image" Target="../media/image69.jpeg"/><Relationship Id="rId32" Type="http://schemas.openxmlformats.org/officeDocument/2006/relationships/image" Target="../media/image77.png"/><Relationship Id="rId5" Type="http://schemas.openxmlformats.org/officeDocument/2006/relationships/image" Target="../media/image50.png"/><Relationship Id="rId15" Type="http://schemas.openxmlformats.org/officeDocument/2006/relationships/image" Target="../media/image60.png"/><Relationship Id="rId23" Type="http://schemas.openxmlformats.org/officeDocument/2006/relationships/image" Target="../media/image68.png"/><Relationship Id="rId28" Type="http://schemas.openxmlformats.org/officeDocument/2006/relationships/image" Target="../media/image73.png"/><Relationship Id="rId10" Type="http://schemas.openxmlformats.org/officeDocument/2006/relationships/image" Target="../media/image55.png"/><Relationship Id="rId19" Type="http://schemas.openxmlformats.org/officeDocument/2006/relationships/image" Target="../media/image64.png"/><Relationship Id="rId31" Type="http://schemas.openxmlformats.org/officeDocument/2006/relationships/image" Target="../media/image76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Relationship Id="rId14" Type="http://schemas.openxmlformats.org/officeDocument/2006/relationships/image" Target="../media/image59.png"/><Relationship Id="rId22" Type="http://schemas.openxmlformats.org/officeDocument/2006/relationships/image" Target="../media/image67.png"/><Relationship Id="rId27" Type="http://schemas.openxmlformats.org/officeDocument/2006/relationships/image" Target="../media/image72.jpeg"/><Relationship Id="rId30" Type="http://schemas.openxmlformats.org/officeDocument/2006/relationships/image" Target="../media/image75.png"/><Relationship Id="rId8" Type="http://schemas.openxmlformats.org/officeDocument/2006/relationships/image" Target="../media/image5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2.jpeg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3" Type="http://schemas.openxmlformats.org/officeDocument/2006/relationships/image" Target="../media/image24.jpeg"/><Relationship Id="rId7" Type="http://schemas.openxmlformats.org/officeDocument/2006/relationships/image" Target="../media/image28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9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A close-up of a microphone&#10;&#10;Description automatically generated with low confidence">
            <a:extLst>
              <a:ext uri="{FF2B5EF4-FFF2-40B4-BE49-F238E27FC236}">
                <a16:creationId xmlns:a16="http://schemas.microsoft.com/office/drawing/2014/main" id="{E3B39D46-9344-4B39-AAB4-DA55B0F123A4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EF22E5F-9D16-4A8C-99DD-66EAD29D0253}"/>
              </a:ext>
            </a:extLst>
          </p:cNvPr>
          <p:cNvSpPr/>
          <p:nvPr/>
        </p:nvSpPr>
        <p:spPr>
          <a:xfrm>
            <a:off x="0" y="0"/>
            <a:ext cx="12192000" cy="6856215"/>
          </a:xfrm>
          <a:prstGeom prst="rect">
            <a:avLst/>
          </a:prstGeom>
          <a:solidFill>
            <a:schemeClr val="tx1">
              <a:lumMod val="95000"/>
              <a:lumOff val="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621"/>
            <a:endParaRPr lang="en-IN" sz="2399">
              <a:solidFill>
                <a:prstClr val="white"/>
              </a:solidFill>
              <a:latin typeface="Calibri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A383446-BD61-434F-8B1A-020662CF86B1}"/>
              </a:ext>
            </a:extLst>
          </p:cNvPr>
          <p:cNvGrpSpPr/>
          <p:nvPr/>
        </p:nvGrpSpPr>
        <p:grpSpPr>
          <a:xfrm>
            <a:off x="3309993" y="1340518"/>
            <a:ext cx="8877248" cy="4466485"/>
            <a:chOff x="1019434" y="620713"/>
            <a:chExt cx="11169392" cy="5619751"/>
          </a:xfrm>
          <a:blipFill dpi="0" rotWithShape="1">
            <a:blip r:embed="rId3"/>
            <a:srcRect/>
            <a:stretch>
              <a:fillRect/>
            </a:stretch>
          </a:blipFill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A2EEE8AD-0893-4889-8299-5B6498CAAB2C}"/>
                </a:ext>
              </a:extLst>
            </p:cNvPr>
            <p:cNvSpPr>
              <a:spLocks/>
            </p:cNvSpPr>
            <p:nvPr/>
          </p:nvSpPr>
          <p:spPr bwMode="auto">
            <a:xfrm>
              <a:off x="6641388" y="4403726"/>
              <a:ext cx="3675039" cy="1836738"/>
            </a:xfrm>
            <a:custGeom>
              <a:avLst/>
              <a:gdLst>
                <a:gd name="T0" fmla="*/ 0 w 2318"/>
                <a:gd name="T1" fmla="*/ 1157 h 1157"/>
                <a:gd name="T2" fmla="*/ 2318 w 2318"/>
                <a:gd name="T3" fmla="*/ 1157 h 1157"/>
                <a:gd name="T4" fmla="*/ 1159 w 2318"/>
                <a:gd name="T5" fmla="*/ 0 h 1157"/>
                <a:gd name="T6" fmla="*/ 0 w 2318"/>
                <a:gd name="T7" fmla="*/ 1157 h 1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18" h="1157">
                  <a:moveTo>
                    <a:pt x="0" y="1157"/>
                  </a:moveTo>
                  <a:lnTo>
                    <a:pt x="2318" y="1157"/>
                  </a:lnTo>
                  <a:lnTo>
                    <a:pt x="1159" y="0"/>
                  </a:lnTo>
                  <a:lnTo>
                    <a:pt x="0" y="1157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1218621"/>
              <a:endParaRPr lang="en-IN" sz="239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97868887-ED75-4556-B1DF-8062CF86DF6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9434" y="620713"/>
              <a:ext cx="3675039" cy="1836738"/>
            </a:xfrm>
            <a:custGeom>
              <a:avLst/>
              <a:gdLst>
                <a:gd name="T0" fmla="*/ 0 w 2318"/>
                <a:gd name="T1" fmla="*/ 0 h 1157"/>
                <a:gd name="T2" fmla="*/ 1159 w 2318"/>
                <a:gd name="T3" fmla="*/ 1157 h 1157"/>
                <a:gd name="T4" fmla="*/ 2318 w 2318"/>
                <a:gd name="T5" fmla="*/ 0 h 1157"/>
                <a:gd name="T6" fmla="*/ 0 w 2318"/>
                <a:gd name="T7" fmla="*/ 0 h 1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18" h="1157">
                  <a:moveTo>
                    <a:pt x="0" y="0"/>
                  </a:moveTo>
                  <a:lnTo>
                    <a:pt x="1159" y="1157"/>
                  </a:lnTo>
                  <a:lnTo>
                    <a:pt x="231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1218621"/>
              <a:endParaRPr lang="en-IN" sz="239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22A62A08-D484-4558-BF4A-85681E70EFA0}"/>
                </a:ext>
              </a:extLst>
            </p:cNvPr>
            <p:cNvSpPr>
              <a:spLocks/>
            </p:cNvSpPr>
            <p:nvPr/>
          </p:nvSpPr>
          <p:spPr bwMode="auto">
            <a:xfrm>
              <a:off x="4768988" y="2532063"/>
              <a:ext cx="3673454" cy="3671888"/>
            </a:xfrm>
            <a:custGeom>
              <a:avLst/>
              <a:gdLst>
                <a:gd name="T0" fmla="*/ 1158 w 2317"/>
                <a:gd name="T1" fmla="*/ 0 h 2313"/>
                <a:gd name="T2" fmla="*/ 0 w 2317"/>
                <a:gd name="T3" fmla="*/ 1156 h 2313"/>
                <a:gd name="T4" fmla="*/ 1158 w 2317"/>
                <a:gd name="T5" fmla="*/ 2313 h 2313"/>
                <a:gd name="T6" fmla="*/ 2317 w 2317"/>
                <a:gd name="T7" fmla="*/ 1156 h 2313"/>
                <a:gd name="T8" fmla="*/ 1158 w 2317"/>
                <a:gd name="T9" fmla="*/ 0 h 2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17" h="2313">
                  <a:moveTo>
                    <a:pt x="1158" y="0"/>
                  </a:moveTo>
                  <a:lnTo>
                    <a:pt x="0" y="1156"/>
                  </a:lnTo>
                  <a:lnTo>
                    <a:pt x="1158" y="2313"/>
                  </a:lnTo>
                  <a:lnTo>
                    <a:pt x="2317" y="1156"/>
                  </a:lnTo>
                  <a:lnTo>
                    <a:pt x="1158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1218621"/>
              <a:endParaRPr lang="en-IN" sz="239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8A1E2C06-7C4F-4DA3-B253-2EBB72B637A9}"/>
                </a:ext>
              </a:extLst>
            </p:cNvPr>
            <p:cNvSpPr>
              <a:spLocks/>
            </p:cNvSpPr>
            <p:nvPr/>
          </p:nvSpPr>
          <p:spPr bwMode="auto">
            <a:xfrm>
              <a:off x="2895004" y="4403726"/>
              <a:ext cx="3671868" cy="1836738"/>
            </a:xfrm>
            <a:custGeom>
              <a:avLst/>
              <a:gdLst>
                <a:gd name="T0" fmla="*/ 0 w 2316"/>
                <a:gd name="T1" fmla="*/ 1157 h 1157"/>
                <a:gd name="T2" fmla="*/ 2316 w 2316"/>
                <a:gd name="T3" fmla="*/ 1157 h 1157"/>
                <a:gd name="T4" fmla="*/ 1157 w 2316"/>
                <a:gd name="T5" fmla="*/ 0 h 1157"/>
                <a:gd name="T6" fmla="*/ 0 w 2316"/>
                <a:gd name="T7" fmla="*/ 1157 h 1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16" h="1157">
                  <a:moveTo>
                    <a:pt x="0" y="1157"/>
                  </a:moveTo>
                  <a:lnTo>
                    <a:pt x="2316" y="1157"/>
                  </a:lnTo>
                  <a:lnTo>
                    <a:pt x="1157" y="0"/>
                  </a:lnTo>
                  <a:lnTo>
                    <a:pt x="0" y="1157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1218621"/>
              <a:endParaRPr lang="en-IN" sz="239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4E6D9A4F-3EED-44E6-B310-6023AD4D1AA8}"/>
                </a:ext>
              </a:extLst>
            </p:cNvPr>
            <p:cNvSpPr>
              <a:spLocks/>
            </p:cNvSpPr>
            <p:nvPr/>
          </p:nvSpPr>
          <p:spPr bwMode="auto">
            <a:xfrm>
              <a:off x="2895004" y="658813"/>
              <a:ext cx="3671868" cy="3673475"/>
            </a:xfrm>
            <a:custGeom>
              <a:avLst/>
              <a:gdLst>
                <a:gd name="T0" fmla="*/ 1157 w 2316"/>
                <a:gd name="T1" fmla="*/ 2314 h 2314"/>
                <a:gd name="T2" fmla="*/ 2316 w 2316"/>
                <a:gd name="T3" fmla="*/ 1157 h 2314"/>
                <a:gd name="T4" fmla="*/ 1157 w 2316"/>
                <a:gd name="T5" fmla="*/ 0 h 2314"/>
                <a:gd name="T6" fmla="*/ 0 w 2316"/>
                <a:gd name="T7" fmla="*/ 1157 h 2314"/>
                <a:gd name="T8" fmla="*/ 1157 w 2316"/>
                <a:gd name="T9" fmla="*/ 2314 h 2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16" h="2314">
                  <a:moveTo>
                    <a:pt x="1157" y="2314"/>
                  </a:moveTo>
                  <a:lnTo>
                    <a:pt x="2316" y="1157"/>
                  </a:lnTo>
                  <a:lnTo>
                    <a:pt x="1157" y="0"/>
                  </a:lnTo>
                  <a:lnTo>
                    <a:pt x="0" y="1157"/>
                  </a:lnTo>
                  <a:lnTo>
                    <a:pt x="1157" y="231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1218621"/>
              <a:endParaRPr lang="en-IN" sz="239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B972008F-378A-4583-86AA-528C3B4931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641388" y="658813"/>
              <a:ext cx="3675039" cy="3673475"/>
            </a:xfrm>
            <a:custGeom>
              <a:avLst/>
              <a:gdLst>
                <a:gd name="T0" fmla="*/ 1159 w 2318"/>
                <a:gd name="T1" fmla="*/ 2314 h 2314"/>
                <a:gd name="T2" fmla="*/ 2318 w 2318"/>
                <a:gd name="T3" fmla="*/ 1157 h 2314"/>
                <a:gd name="T4" fmla="*/ 1159 w 2318"/>
                <a:gd name="T5" fmla="*/ 0 h 2314"/>
                <a:gd name="T6" fmla="*/ 0 w 2318"/>
                <a:gd name="T7" fmla="*/ 1157 h 2314"/>
                <a:gd name="T8" fmla="*/ 1159 w 2318"/>
                <a:gd name="T9" fmla="*/ 2314 h 2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18" h="2314">
                  <a:moveTo>
                    <a:pt x="1159" y="2314"/>
                  </a:moveTo>
                  <a:lnTo>
                    <a:pt x="2318" y="1157"/>
                  </a:lnTo>
                  <a:lnTo>
                    <a:pt x="1159" y="0"/>
                  </a:lnTo>
                  <a:lnTo>
                    <a:pt x="0" y="1157"/>
                  </a:lnTo>
                  <a:lnTo>
                    <a:pt x="1159" y="231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1218621"/>
              <a:endParaRPr lang="en-IN" sz="239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EC878295-AAF5-492D-AF92-A11DB0F2CAB8}"/>
                </a:ext>
              </a:extLst>
            </p:cNvPr>
            <p:cNvSpPr>
              <a:spLocks/>
            </p:cNvSpPr>
            <p:nvPr/>
          </p:nvSpPr>
          <p:spPr bwMode="auto">
            <a:xfrm>
              <a:off x="4768988" y="620713"/>
              <a:ext cx="3673454" cy="1836738"/>
            </a:xfrm>
            <a:custGeom>
              <a:avLst/>
              <a:gdLst>
                <a:gd name="T0" fmla="*/ 2317 w 2317"/>
                <a:gd name="T1" fmla="*/ 0 h 1157"/>
                <a:gd name="T2" fmla="*/ 0 w 2317"/>
                <a:gd name="T3" fmla="*/ 0 h 1157"/>
                <a:gd name="T4" fmla="*/ 1158 w 2317"/>
                <a:gd name="T5" fmla="*/ 1157 h 1157"/>
                <a:gd name="T6" fmla="*/ 2317 w 2317"/>
                <a:gd name="T7" fmla="*/ 0 h 1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17" h="1157">
                  <a:moveTo>
                    <a:pt x="2317" y="0"/>
                  </a:moveTo>
                  <a:lnTo>
                    <a:pt x="0" y="0"/>
                  </a:lnTo>
                  <a:lnTo>
                    <a:pt x="1158" y="1157"/>
                  </a:lnTo>
                  <a:lnTo>
                    <a:pt x="2317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1218621"/>
              <a:endParaRPr lang="en-IN" sz="239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02C26CD1-FBC4-41B6-B620-D7499F6933B7}"/>
                </a:ext>
              </a:extLst>
            </p:cNvPr>
            <p:cNvSpPr>
              <a:spLocks/>
            </p:cNvSpPr>
            <p:nvPr/>
          </p:nvSpPr>
          <p:spPr bwMode="auto">
            <a:xfrm>
              <a:off x="8513786" y="620713"/>
              <a:ext cx="3675039" cy="1836738"/>
            </a:xfrm>
            <a:custGeom>
              <a:avLst/>
              <a:gdLst>
                <a:gd name="T0" fmla="*/ 1159 w 2318"/>
                <a:gd name="T1" fmla="*/ 1157 h 1157"/>
                <a:gd name="T2" fmla="*/ 2318 w 2318"/>
                <a:gd name="T3" fmla="*/ 0 h 1157"/>
                <a:gd name="T4" fmla="*/ 0 w 2318"/>
                <a:gd name="T5" fmla="*/ 0 h 1157"/>
                <a:gd name="T6" fmla="*/ 1159 w 2318"/>
                <a:gd name="T7" fmla="*/ 1157 h 1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18" h="1157">
                  <a:moveTo>
                    <a:pt x="1159" y="1157"/>
                  </a:moveTo>
                  <a:lnTo>
                    <a:pt x="2318" y="0"/>
                  </a:lnTo>
                  <a:lnTo>
                    <a:pt x="0" y="0"/>
                  </a:lnTo>
                  <a:lnTo>
                    <a:pt x="1159" y="1157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1218621"/>
              <a:endParaRPr lang="en-IN" sz="239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8BBFBCE2-7DCF-49EB-9320-FD09E30B62E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89357" y="695326"/>
              <a:ext cx="1799469" cy="3598863"/>
            </a:xfrm>
            <a:custGeom>
              <a:avLst/>
              <a:gdLst>
                <a:gd name="T0" fmla="*/ 0 w 1135"/>
                <a:gd name="T1" fmla="*/ 1134 h 2267"/>
                <a:gd name="T2" fmla="*/ 1135 w 1135"/>
                <a:gd name="T3" fmla="*/ 2267 h 2267"/>
                <a:gd name="T4" fmla="*/ 1135 w 1135"/>
                <a:gd name="T5" fmla="*/ 0 h 2267"/>
                <a:gd name="T6" fmla="*/ 0 w 1135"/>
                <a:gd name="T7" fmla="*/ 1134 h 2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35" h="2267">
                  <a:moveTo>
                    <a:pt x="0" y="1134"/>
                  </a:moveTo>
                  <a:lnTo>
                    <a:pt x="1135" y="2267"/>
                  </a:lnTo>
                  <a:lnTo>
                    <a:pt x="1135" y="0"/>
                  </a:lnTo>
                  <a:lnTo>
                    <a:pt x="0" y="113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1218621"/>
              <a:endParaRPr lang="en-IN" sz="239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7A2E1E9F-2517-4D46-8053-DC502D08EFA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89357" y="4441826"/>
              <a:ext cx="1799469" cy="1798638"/>
            </a:xfrm>
            <a:custGeom>
              <a:avLst/>
              <a:gdLst>
                <a:gd name="T0" fmla="*/ 0 w 1135"/>
                <a:gd name="T1" fmla="*/ 1133 h 1133"/>
                <a:gd name="T2" fmla="*/ 1135 w 1135"/>
                <a:gd name="T3" fmla="*/ 1133 h 1133"/>
                <a:gd name="T4" fmla="*/ 1135 w 1135"/>
                <a:gd name="T5" fmla="*/ 0 h 1133"/>
                <a:gd name="T6" fmla="*/ 0 w 1135"/>
                <a:gd name="T7" fmla="*/ 1133 h 1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35" h="1133">
                  <a:moveTo>
                    <a:pt x="0" y="1133"/>
                  </a:moveTo>
                  <a:lnTo>
                    <a:pt x="1135" y="1133"/>
                  </a:lnTo>
                  <a:lnTo>
                    <a:pt x="1135" y="0"/>
                  </a:lnTo>
                  <a:lnTo>
                    <a:pt x="0" y="113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1218621"/>
              <a:endParaRPr lang="en-IN" sz="239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638FABB8-446C-480B-91ED-EB1E7D63B95E}"/>
                </a:ext>
              </a:extLst>
            </p:cNvPr>
            <p:cNvSpPr>
              <a:spLocks/>
            </p:cNvSpPr>
            <p:nvPr/>
          </p:nvSpPr>
          <p:spPr bwMode="auto">
            <a:xfrm>
              <a:off x="8513786" y="2532063"/>
              <a:ext cx="3675039" cy="3671888"/>
            </a:xfrm>
            <a:custGeom>
              <a:avLst/>
              <a:gdLst>
                <a:gd name="T0" fmla="*/ 0 w 2318"/>
                <a:gd name="T1" fmla="*/ 1156 h 2313"/>
                <a:gd name="T2" fmla="*/ 1159 w 2318"/>
                <a:gd name="T3" fmla="*/ 2313 h 2313"/>
                <a:gd name="T4" fmla="*/ 2318 w 2318"/>
                <a:gd name="T5" fmla="*/ 1156 h 2313"/>
                <a:gd name="T6" fmla="*/ 1159 w 2318"/>
                <a:gd name="T7" fmla="*/ 0 h 2313"/>
                <a:gd name="T8" fmla="*/ 0 w 2318"/>
                <a:gd name="T9" fmla="*/ 1156 h 2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18" h="2313">
                  <a:moveTo>
                    <a:pt x="0" y="1156"/>
                  </a:moveTo>
                  <a:lnTo>
                    <a:pt x="1159" y="2313"/>
                  </a:lnTo>
                  <a:lnTo>
                    <a:pt x="2318" y="1156"/>
                  </a:lnTo>
                  <a:lnTo>
                    <a:pt x="1159" y="0"/>
                  </a:lnTo>
                  <a:lnTo>
                    <a:pt x="0" y="115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1218621"/>
              <a:endParaRPr lang="en-IN" sz="2399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BC9C7C15-7819-4127-941D-09016C8025A6}"/>
              </a:ext>
            </a:extLst>
          </p:cNvPr>
          <p:cNvSpPr>
            <a:spLocks/>
          </p:cNvSpPr>
          <p:nvPr/>
        </p:nvSpPr>
        <p:spPr bwMode="auto">
          <a:xfrm>
            <a:off x="1584" y="1340517"/>
            <a:ext cx="6222012" cy="4466485"/>
          </a:xfrm>
          <a:custGeom>
            <a:avLst/>
            <a:gdLst>
              <a:gd name="connsiteX0" fmla="*/ 0 w 6223632"/>
              <a:gd name="connsiteY0" fmla="*/ 0 h 4467648"/>
              <a:gd name="connsiteX1" fmla="*/ 2879775 w 6223632"/>
              <a:gd name="connsiteY1" fmla="*/ 0 h 4467648"/>
              <a:gd name="connsiteX2" fmla="*/ 2978341 w 6223632"/>
              <a:gd name="connsiteY2" fmla="*/ 0 h 4467648"/>
              <a:gd name="connsiteX3" fmla="*/ 3244032 w 6223632"/>
              <a:gd name="connsiteY3" fmla="*/ 0 h 4467648"/>
              <a:gd name="connsiteX4" fmla="*/ 6223632 w 6223632"/>
              <a:gd name="connsiteY4" fmla="*/ 2978431 h 4467648"/>
              <a:gd name="connsiteX5" fmla="*/ 4735093 w 6223632"/>
              <a:gd name="connsiteY5" fmla="*/ 4467647 h 4467648"/>
              <a:gd name="connsiteX6" fmla="*/ 2978341 w 6223632"/>
              <a:gd name="connsiteY6" fmla="*/ 4467647 h 4467648"/>
              <a:gd name="connsiteX7" fmla="*/ 2978341 w 6223632"/>
              <a:gd name="connsiteY7" fmla="*/ 4467648 h 4467648"/>
              <a:gd name="connsiteX8" fmla="*/ 0 w 6223632"/>
              <a:gd name="connsiteY8" fmla="*/ 4467648 h 4467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23632" h="4467648">
                <a:moveTo>
                  <a:pt x="0" y="0"/>
                </a:moveTo>
                <a:lnTo>
                  <a:pt x="2879775" y="0"/>
                </a:lnTo>
                <a:lnTo>
                  <a:pt x="2978341" y="0"/>
                </a:lnTo>
                <a:lnTo>
                  <a:pt x="3244032" y="0"/>
                </a:lnTo>
                <a:lnTo>
                  <a:pt x="6223632" y="2978431"/>
                </a:lnTo>
                <a:lnTo>
                  <a:pt x="4735093" y="4467647"/>
                </a:lnTo>
                <a:lnTo>
                  <a:pt x="2978341" y="4467647"/>
                </a:lnTo>
                <a:lnTo>
                  <a:pt x="2978341" y="4467648"/>
                </a:lnTo>
                <a:lnTo>
                  <a:pt x="0" y="4467648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  <a:noAutofit/>
          </a:bodyPr>
          <a:lstStyle/>
          <a:p>
            <a:pPr defTabSz="1218621"/>
            <a:endParaRPr lang="en-IN" sz="239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AC6597AA-5C0F-40CF-BA67-81645A69DEDC}"/>
              </a:ext>
            </a:extLst>
          </p:cNvPr>
          <p:cNvSpPr txBox="1">
            <a:spLocks/>
          </p:cNvSpPr>
          <p:nvPr/>
        </p:nvSpPr>
        <p:spPr>
          <a:xfrm>
            <a:off x="220599" y="4347194"/>
            <a:ext cx="5023991" cy="429592"/>
          </a:xfrm>
          <a:prstGeom prst="rect">
            <a:avLst/>
          </a:prstGeom>
        </p:spPr>
        <p:txBody>
          <a:bodyPr/>
          <a:lstStyle>
            <a:lvl1pPr marL="228646" indent="-228646" algn="l" defTabSz="91458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937" indent="-228646" algn="l" defTabSz="91458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229" indent="-228646" algn="l" defTabSz="91458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520" indent="-228646" algn="l" defTabSz="91458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811" indent="-228646" algn="l" defTabSz="91458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103" indent="-228646" algn="l" defTabSz="91458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394" indent="-228646" algn="l" defTabSz="91458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686" indent="-228646" algn="l" defTabSz="91458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977" indent="-228646" algn="l" defTabSz="91458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309">
              <a:lnSpc>
                <a:spcPct val="100000"/>
              </a:lnSpc>
              <a:buNone/>
            </a:pPr>
            <a:r>
              <a:rPr lang="da-DK" sz="2399" dirty="0">
                <a:solidFill>
                  <a:prstClr val="white"/>
                </a:solidFill>
                <a:latin typeface="Calibri" panose="020F0502020204030204"/>
              </a:rPr>
              <a:t>Bringing your central CERT closer</a:t>
            </a:r>
          </a:p>
        </p:txBody>
      </p:sp>
      <p:pic>
        <p:nvPicPr>
          <p:cNvPr id="21" name="Picture 20" descr="Black and white letters&#10;&#10;Description automatically generated with low confidence">
            <a:extLst>
              <a:ext uri="{FF2B5EF4-FFF2-40B4-BE49-F238E27FC236}">
                <a16:creationId xmlns:a16="http://schemas.microsoft.com/office/drawing/2014/main" id="{1E736CEF-430D-4554-877B-A5B91A0A41F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186" y="3693758"/>
            <a:ext cx="5078404" cy="56078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1E9B9591-02F8-4CBC-827A-867C367DBA00}"/>
              </a:ext>
            </a:extLst>
          </p:cNvPr>
          <p:cNvSpPr txBox="1"/>
          <p:nvPr/>
        </p:nvSpPr>
        <p:spPr>
          <a:xfrm>
            <a:off x="243231" y="4704387"/>
            <a:ext cx="371347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219078"/>
            <a:r>
              <a:rPr lang="en-IN" sz="1600" dirty="0">
                <a:solidFill>
                  <a:prstClr val="white"/>
                </a:solidFill>
                <a:latin typeface="Calibri" panose="020F0502020204030204"/>
              </a:rPr>
              <a:t>23</a:t>
            </a:r>
            <a:r>
              <a:rPr lang="en-IN" sz="1600" baseline="30000" dirty="0">
                <a:solidFill>
                  <a:prstClr val="white"/>
                </a:solidFill>
                <a:latin typeface="Calibri" panose="020F0502020204030204"/>
              </a:rPr>
              <a:t>rd</a:t>
            </a:r>
            <a:r>
              <a:rPr lang="en-IN" sz="1600" dirty="0">
                <a:solidFill>
                  <a:prstClr val="white"/>
                </a:solidFill>
                <a:latin typeface="Calibri" panose="020F0502020204030204"/>
              </a:rPr>
              <a:t> September 2021</a:t>
            </a:r>
          </a:p>
          <a:p>
            <a:pPr defTabSz="1219078"/>
            <a:r>
              <a:rPr lang="en-IN" sz="1600" dirty="0">
                <a:solidFill>
                  <a:prstClr val="white"/>
                </a:solidFill>
                <a:latin typeface="Calibri" panose="020F0502020204030204"/>
              </a:rPr>
              <a:t>David Thejl-Clayton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7B361CD-E61D-4CAE-B3A2-018B45FC752B}"/>
              </a:ext>
            </a:extLst>
          </p:cNvPr>
          <p:cNvGrpSpPr/>
          <p:nvPr/>
        </p:nvGrpSpPr>
        <p:grpSpPr>
          <a:xfrm>
            <a:off x="4846435" y="6204146"/>
            <a:ext cx="7516889" cy="1285500"/>
            <a:chOff x="4703484" y="6184239"/>
            <a:chExt cx="7663694" cy="1310568"/>
          </a:xfrm>
        </p:grpSpPr>
        <p:sp>
          <p:nvSpPr>
            <p:cNvPr id="25" name="Rectangle 7">
              <a:extLst>
                <a:ext uri="{FF2B5EF4-FFF2-40B4-BE49-F238E27FC236}">
                  <a16:creationId xmlns:a16="http://schemas.microsoft.com/office/drawing/2014/main" id="{46793398-4EDF-4A6A-88AA-90EF31653798}"/>
                </a:ext>
              </a:extLst>
            </p:cNvPr>
            <p:cNvSpPr/>
            <p:nvPr userDrawn="1"/>
          </p:nvSpPr>
          <p:spPr>
            <a:xfrm rot="21000000">
              <a:off x="4703484" y="6184239"/>
              <a:ext cx="7663694" cy="1310568"/>
            </a:xfrm>
            <a:custGeom>
              <a:avLst/>
              <a:gdLst/>
              <a:ahLst/>
              <a:cxnLst/>
              <a:rect l="l" t="t" r="r" b="b"/>
              <a:pathLst>
                <a:path w="7663694" h="1310568">
                  <a:moveTo>
                    <a:pt x="7663694" y="0"/>
                  </a:moveTo>
                  <a:lnTo>
                    <a:pt x="7432605" y="13105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79000">
                  <a:srgbClr val="004182"/>
                </a:gs>
                <a:gs pos="8000">
                  <a:srgbClr val="004182">
                    <a:alpha val="0"/>
                  </a:srgbClr>
                </a:gs>
              </a:gsLst>
              <a:lin ang="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sv-SE" sz="1799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D21C74DC-C234-41E5-874B-3DFF3553D03C}"/>
                </a:ext>
              </a:extLst>
            </p:cNvPr>
            <p:cNvGrpSpPr>
              <a:grpSpLocks noChangeAspect="1"/>
            </p:cNvGrpSpPr>
            <p:nvPr userDrawn="1"/>
          </p:nvGrpSpPr>
          <p:grpSpPr>
            <a:xfrm>
              <a:off x="9622800" y="6242400"/>
              <a:ext cx="2024866" cy="222748"/>
              <a:chOff x="2171701" y="2865332"/>
              <a:chExt cx="7978188" cy="877666"/>
            </a:xfrm>
            <a:solidFill>
              <a:srgbClr val="FFFFFF"/>
            </a:solidFill>
          </p:grpSpPr>
          <p:sp>
            <p:nvSpPr>
              <p:cNvPr id="27" name="Freeform 29">
                <a:extLst>
                  <a:ext uri="{FF2B5EF4-FFF2-40B4-BE49-F238E27FC236}">
                    <a16:creationId xmlns:a16="http://schemas.microsoft.com/office/drawing/2014/main" id="{7BBA99A0-92A9-41A3-919D-820E8483F0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01183" y="2865332"/>
                <a:ext cx="1052729" cy="877666"/>
              </a:xfrm>
              <a:custGeom>
                <a:avLst/>
                <a:gdLst/>
                <a:ahLst/>
                <a:cxnLst/>
                <a:rect l="l" t="t" r="r" b="b"/>
                <a:pathLst>
                  <a:path w="1052729" h="877666">
                    <a:moveTo>
                      <a:pt x="1950" y="469011"/>
                    </a:moveTo>
                    <a:cubicBezTo>
                      <a:pt x="1950" y="469011"/>
                      <a:pt x="1950" y="469011"/>
                      <a:pt x="261884" y="469011"/>
                    </a:cubicBezTo>
                    <a:cubicBezTo>
                      <a:pt x="261884" y="585266"/>
                      <a:pt x="323940" y="667467"/>
                      <a:pt x="483179" y="667467"/>
                    </a:cubicBezTo>
                    <a:cubicBezTo>
                      <a:pt x="610804" y="667467"/>
                      <a:pt x="733746" y="585266"/>
                      <a:pt x="775897" y="469011"/>
                    </a:cubicBezTo>
                    <a:lnTo>
                      <a:pt x="1035831" y="469011"/>
                    </a:lnTo>
                    <a:cubicBezTo>
                      <a:pt x="969091" y="710916"/>
                      <a:pt x="729062" y="877666"/>
                      <a:pt x="444540" y="877666"/>
                    </a:cubicBezTo>
                    <a:cubicBezTo>
                      <a:pt x="130746" y="877666"/>
                      <a:pt x="-19126" y="710916"/>
                      <a:pt x="1950" y="469011"/>
                    </a:cubicBezTo>
                    <a:close/>
                    <a:moveTo>
                      <a:pt x="604397" y="0"/>
                    </a:moveTo>
                    <a:cubicBezTo>
                      <a:pt x="889096" y="0"/>
                      <a:pt x="1066008" y="155252"/>
                      <a:pt x="1051949" y="382250"/>
                    </a:cubicBezTo>
                    <a:cubicBezTo>
                      <a:pt x="1051949" y="382250"/>
                      <a:pt x="1051949" y="382250"/>
                      <a:pt x="790682" y="382250"/>
                    </a:cubicBezTo>
                    <a:cubicBezTo>
                      <a:pt x="782481" y="288158"/>
                      <a:pt x="721557" y="210532"/>
                      <a:pt x="565734" y="210532"/>
                    </a:cubicBezTo>
                    <a:cubicBezTo>
                      <a:pt x="440373" y="210532"/>
                      <a:pt x="322041" y="288158"/>
                      <a:pt x="278692" y="382250"/>
                    </a:cubicBezTo>
                    <a:lnTo>
                      <a:pt x="18596" y="382250"/>
                    </a:lnTo>
                    <a:cubicBezTo>
                      <a:pt x="85377" y="155252"/>
                      <a:pt x="348988" y="0"/>
                      <a:pt x="60439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12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799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8" name="Freeform 30">
                <a:extLst>
                  <a:ext uri="{FF2B5EF4-FFF2-40B4-BE49-F238E27FC236}">
                    <a16:creationId xmlns:a16="http://schemas.microsoft.com/office/drawing/2014/main" id="{52F4B127-04B5-4C2D-9799-5FDEB318C6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44558" y="2879163"/>
                <a:ext cx="1198300" cy="850003"/>
              </a:xfrm>
              <a:custGeom>
                <a:avLst/>
                <a:gdLst>
                  <a:gd name="T0" fmla="*/ 784 w 953"/>
                  <a:gd name="T1" fmla="*/ 0 h 676"/>
                  <a:gd name="T2" fmla="*/ 953 w 953"/>
                  <a:gd name="T3" fmla="*/ 0 h 676"/>
                  <a:gd name="T4" fmla="*/ 835 w 953"/>
                  <a:gd name="T5" fmla="*/ 676 h 676"/>
                  <a:gd name="T6" fmla="*/ 642 w 953"/>
                  <a:gd name="T7" fmla="*/ 676 h 676"/>
                  <a:gd name="T8" fmla="*/ 715 w 953"/>
                  <a:gd name="T9" fmla="*/ 254 h 676"/>
                  <a:gd name="T10" fmla="*/ 469 w 953"/>
                  <a:gd name="T11" fmla="*/ 466 h 676"/>
                  <a:gd name="T12" fmla="*/ 439 w 953"/>
                  <a:gd name="T13" fmla="*/ 466 h 676"/>
                  <a:gd name="T14" fmla="*/ 267 w 953"/>
                  <a:gd name="T15" fmla="*/ 254 h 676"/>
                  <a:gd name="T16" fmla="*/ 194 w 953"/>
                  <a:gd name="T17" fmla="*/ 676 h 676"/>
                  <a:gd name="T18" fmla="*/ 0 w 953"/>
                  <a:gd name="T19" fmla="*/ 676 h 676"/>
                  <a:gd name="T20" fmla="*/ 118 w 953"/>
                  <a:gd name="T21" fmla="*/ 0 h 676"/>
                  <a:gd name="T22" fmla="*/ 287 w 953"/>
                  <a:gd name="T23" fmla="*/ 0 h 676"/>
                  <a:gd name="T24" fmla="*/ 492 w 953"/>
                  <a:gd name="T25" fmla="*/ 251 h 676"/>
                  <a:gd name="T26" fmla="*/ 784 w 953"/>
                  <a:gd name="T27" fmla="*/ 0 h 6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953" h="676">
                    <a:moveTo>
                      <a:pt x="784" y="0"/>
                    </a:moveTo>
                    <a:lnTo>
                      <a:pt x="953" y="0"/>
                    </a:lnTo>
                    <a:lnTo>
                      <a:pt x="835" y="676"/>
                    </a:lnTo>
                    <a:lnTo>
                      <a:pt x="642" y="676"/>
                    </a:lnTo>
                    <a:lnTo>
                      <a:pt x="715" y="254"/>
                    </a:lnTo>
                    <a:lnTo>
                      <a:pt x="469" y="466"/>
                    </a:lnTo>
                    <a:lnTo>
                      <a:pt x="439" y="466"/>
                    </a:lnTo>
                    <a:lnTo>
                      <a:pt x="267" y="254"/>
                    </a:lnTo>
                    <a:lnTo>
                      <a:pt x="194" y="676"/>
                    </a:lnTo>
                    <a:lnTo>
                      <a:pt x="0" y="676"/>
                    </a:lnTo>
                    <a:lnTo>
                      <a:pt x="118" y="0"/>
                    </a:lnTo>
                    <a:lnTo>
                      <a:pt x="287" y="0"/>
                    </a:lnTo>
                    <a:lnTo>
                      <a:pt x="492" y="251"/>
                    </a:lnTo>
                    <a:lnTo>
                      <a:pt x="78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12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799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9" name="Freeform 31">
                <a:extLst>
                  <a:ext uri="{FF2B5EF4-FFF2-40B4-BE49-F238E27FC236}">
                    <a16:creationId xmlns:a16="http://schemas.microsoft.com/office/drawing/2014/main" id="{F02D3BE2-A74E-43DA-8AD4-932DF632B9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05433" y="2879163"/>
                <a:ext cx="391051" cy="850003"/>
              </a:xfrm>
              <a:custGeom>
                <a:avLst/>
                <a:gdLst>
                  <a:gd name="T0" fmla="*/ 193 w 311"/>
                  <a:gd name="T1" fmla="*/ 676 h 676"/>
                  <a:gd name="T2" fmla="*/ 0 w 311"/>
                  <a:gd name="T3" fmla="*/ 676 h 676"/>
                  <a:gd name="T4" fmla="*/ 117 w 311"/>
                  <a:gd name="T5" fmla="*/ 0 h 676"/>
                  <a:gd name="T6" fmla="*/ 311 w 311"/>
                  <a:gd name="T7" fmla="*/ 0 h 676"/>
                  <a:gd name="T8" fmla="*/ 193 w 311"/>
                  <a:gd name="T9" fmla="*/ 676 h 6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1" h="676">
                    <a:moveTo>
                      <a:pt x="193" y="676"/>
                    </a:moveTo>
                    <a:lnTo>
                      <a:pt x="0" y="676"/>
                    </a:lnTo>
                    <a:lnTo>
                      <a:pt x="117" y="0"/>
                    </a:lnTo>
                    <a:lnTo>
                      <a:pt x="311" y="0"/>
                    </a:lnTo>
                    <a:lnTo>
                      <a:pt x="193" y="67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12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799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0" name="Freeform 32">
                <a:extLst>
                  <a:ext uri="{FF2B5EF4-FFF2-40B4-BE49-F238E27FC236}">
                    <a16:creationId xmlns:a16="http://schemas.microsoft.com/office/drawing/2014/main" id="{AACCF6C5-9497-4A30-BD0D-239A625915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56838" y="2879163"/>
                <a:ext cx="788388" cy="850003"/>
              </a:xfrm>
              <a:custGeom>
                <a:avLst/>
                <a:gdLst>
                  <a:gd name="T0" fmla="*/ 606 w 627"/>
                  <a:gd name="T1" fmla="*/ 124 h 676"/>
                  <a:gd name="T2" fmla="*/ 409 w 627"/>
                  <a:gd name="T3" fmla="*/ 124 h 676"/>
                  <a:gd name="T4" fmla="*/ 312 w 627"/>
                  <a:gd name="T5" fmla="*/ 676 h 676"/>
                  <a:gd name="T6" fmla="*/ 119 w 627"/>
                  <a:gd name="T7" fmla="*/ 676 h 676"/>
                  <a:gd name="T8" fmla="*/ 215 w 627"/>
                  <a:gd name="T9" fmla="*/ 124 h 676"/>
                  <a:gd name="T10" fmla="*/ 0 w 627"/>
                  <a:gd name="T11" fmla="*/ 124 h 676"/>
                  <a:gd name="T12" fmla="*/ 22 w 627"/>
                  <a:gd name="T13" fmla="*/ 0 h 676"/>
                  <a:gd name="T14" fmla="*/ 627 w 627"/>
                  <a:gd name="T15" fmla="*/ 0 h 676"/>
                  <a:gd name="T16" fmla="*/ 606 w 627"/>
                  <a:gd name="T17" fmla="*/ 124 h 6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27" h="676">
                    <a:moveTo>
                      <a:pt x="606" y="124"/>
                    </a:moveTo>
                    <a:lnTo>
                      <a:pt x="409" y="124"/>
                    </a:lnTo>
                    <a:lnTo>
                      <a:pt x="312" y="676"/>
                    </a:lnTo>
                    <a:lnTo>
                      <a:pt x="119" y="676"/>
                    </a:lnTo>
                    <a:lnTo>
                      <a:pt x="215" y="124"/>
                    </a:lnTo>
                    <a:lnTo>
                      <a:pt x="0" y="124"/>
                    </a:lnTo>
                    <a:lnTo>
                      <a:pt x="22" y="0"/>
                    </a:lnTo>
                    <a:lnTo>
                      <a:pt x="627" y="0"/>
                    </a:lnTo>
                    <a:lnTo>
                      <a:pt x="606" y="1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12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799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1" name="Freeform 33">
                <a:extLst>
                  <a:ext uri="{FF2B5EF4-FFF2-40B4-BE49-F238E27FC236}">
                    <a16:creationId xmlns:a16="http://schemas.microsoft.com/office/drawing/2014/main" id="{EDF8183F-188B-463D-AD6E-2A4A532A52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86129" y="2879163"/>
                <a:ext cx="867604" cy="850003"/>
              </a:xfrm>
              <a:custGeom>
                <a:avLst/>
                <a:gdLst>
                  <a:gd name="T0" fmla="*/ 571 w 690"/>
                  <a:gd name="T1" fmla="*/ 676 h 676"/>
                  <a:gd name="T2" fmla="*/ 0 w 690"/>
                  <a:gd name="T3" fmla="*/ 676 h 676"/>
                  <a:gd name="T4" fmla="*/ 118 w 690"/>
                  <a:gd name="T5" fmla="*/ 0 h 676"/>
                  <a:gd name="T6" fmla="*/ 690 w 690"/>
                  <a:gd name="T7" fmla="*/ 0 h 676"/>
                  <a:gd name="T8" fmla="*/ 668 w 690"/>
                  <a:gd name="T9" fmla="*/ 124 h 676"/>
                  <a:gd name="T10" fmla="*/ 289 w 690"/>
                  <a:gd name="T11" fmla="*/ 124 h 676"/>
                  <a:gd name="T12" fmla="*/ 265 w 690"/>
                  <a:gd name="T13" fmla="*/ 266 h 676"/>
                  <a:gd name="T14" fmla="*/ 608 w 690"/>
                  <a:gd name="T15" fmla="*/ 266 h 676"/>
                  <a:gd name="T16" fmla="*/ 586 w 690"/>
                  <a:gd name="T17" fmla="*/ 389 h 676"/>
                  <a:gd name="T18" fmla="*/ 243 w 690"/>
                  <a:gd name="T19" fmla="*/ 389 h 676"/>
                  <a:gd name="T20" fmla="*/ 215 w 690"/>
                  <a:gd name="T21" fmla="*/ 552 h 676"/>
                  <a:gd name="T22" fmla="*/ 594 w 690"/>
                  <a:gd name="T23" fmla="*/ 552 h 676"/>
                  <a:gd name="T24" fmla="*/ 571 w 690"/>
                  <a:gd name="T25" fmla="*/ 676 h 6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0" h="676">
                    <a:moveTo>
                      <a:pt x="571" y="676"/>
                    </a:moveTo>
                    <a:lnTo>
                      <a:pt x="0" y="676"/>
                    </a:lnTo>
                    <a:lnTo>
                      <a:pt x="118" y="0"/>
                    </a:lnTo>
                    <a:lnTo>
                      <a:pt x="690" y="0"/>
                    </a:lnTo>
                    <a:lnTo>
                      <a:pt x="668" y="124"/>
                    </a:lnTo>
                    <a:lnTo>
                      <a:pt x="289" y="124"/>
                    </a:lnTo>
                    <a:lnTo>
                      <a:pt x="265" y="266"/>
                    </a:lnTo>
                    <a:lnTo>
                      <a:pt x="608" y="266"/>
                    </a:lnTo>
                    <a:lnTo>
                      <a:pt x="586" y="389"/>
                    </a:lnTo>
                    <a:lnTo>
                      <a:pt x="243" y="389"/>
                    </a:lnTo>
                    <a:lnTo>
                      <a:pt x="215" y="552"/>
                    </a:lnTo>
                    <a:lnTo>
                      <a:pt x="594" y="552"/>
                    </a:lnTo>
                    <a:lnTo>
                      <a:pt x="571" y="67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12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799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2" name="Freeform 34">
                <a:extLst>
                  <a:ext uri="{FF2B5EF4-FFF2-40B4-BE49-F238E27FC236}">
                    <a16:creationId xmlns:a16="http://schemas.microsoft.com/office/drawing/2014/main" id="{D9DB2A01-C74B-406F-967B-852DC9E837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71701" y="2869104"/>
                <a:ext cx="944306" cy="870122"/>
              </a:xfrm>
              <a:custGeom>
                <a:avLst/>
                <a:gdLst>
                  <a:gd name="T0" fmla="*/ 15 w 807"/>
                  <a:gd name="T1" fmla="*/ 370 h 741"/>
                  <a:gd name="T2" fmla="*/ 84 w 807"/>
                  <a:gd name="T3" fmla="*/ 623 h 741"/>
                  <a:gd name="T4" fmla="*/ 403 w 807"/>
                  <a:gd name="T5" fmla="*/ 741 h 741"/>
                  <a:gd name="T6" fmla="*/ 685 w 807"/>
                  <a:gd name="T7" fmla="*/ 682 h 741"/>
                  <a:gd name="T8" fmla="*/ 692 w 807"/>
                  <a:gd name="T9" fmla="*/ 679 h 741"/>
                  <a:gd name="T10" fmla="*/ 727 w 807"/>
                  <a:gd name="T11" fmla="*/ 492 h 741"/>
                  <a:gd name="T12" fmla="*/ 702 w 807"/>
                  <a:gd name="T13" fmla="*/ 502 h 741"/>
                  <a:gd name="T14" fmla="*/ 450 w 807"/>
                  <a:gd name="T15" fmla="*/ 568 h 741"/>
                  <a:gd name="T16" fmla="*/ 269 w 807"/>
                  <a:gd name="T17" fmla="*/ 502 h 741"/>
                  <a:gd name="T18" fmla="*/ 235 w 807"/>
                  <a:gd name="T19" fmla="*/ 372 h 741"/>
                  <a:gd name="T20" fmla="*/ 523 w 807"/>
                  <a:gd name="T21" fmla="*/ 173 h 741"/>
                  <a:gd name="T22" fmla="*/ 755 w 807"/>
                  <a:gd name="T23" fmla="*/ 240 h 741"/>
                  <a:gd name="T24" fmla="*/ 773 w 807"/>
                  <a:gd name="T25" fmla="*/ 250 h 741"/>
                  <a:gd name="T26" fmla="*/ 807 w 807"/>
                  <a:gd name="T27" fmla="*/ 68 h 741"/>
                  <a:gd name="T28" fmla="*/ 799 w 807"/>
                  <a:gd name="T29" fmla="*/ 63 h 741"/>
                  <a:gd name="T30" fmla="*/ 533 w 807"/>
                  <a:gd name="T31" fmla="*/ 0 h 741"/>
                  <a:gd name="T32" fmla="*/ 15 w 807"/>
                  <a:gd name="T33" fmla="*/ 370 h 7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807" h="741">
                    <a:moveTo>
                      <a:pt x="15" y="370"/>
                    </a:moveTo>
                    <a:cubicBezTo>
                      <a:pt x="0" y="466"/>
                      <a:pt x="24" y="556"/>
                      <a:pt x="84" y="623"/>
                    </a:cubicBezTo>
                    <a:cubicBezTo>
                      <a:pt x="153" y="700"/>
                      <a:pt x="263" y="741"/>
                      <a:pt x="403" y="741"/>
                    </a:cubicBezTo>
                    <a:cubicBezTo>
                      <a:pt x="505" y="741"/>
                      <a:pt x="584" y="724"/>
                      <a:pt x="685" y="682"/>
                    </a:cubicBezTo>
                    <a:cubicBezTo>
                      <a:pt x="692" y="679"/>
                      <a:pt x="692" y="679"/>
                      <a:pt x="692" y="679"/>
                    </a:cubicBezTo>
                    <a:cubicBezTo>
                      <a:pt x="727" y="492"/>
                      <a:pt x="727" y="492"/>
                      <a:pt x="727" y="492"/>
                    </a:cubicBezTo>
                    <a:cubicBezTo>
                      <a:pt x="702" y="502"/>
                      <a:pt x="702" y="502"/>
                      <a:pt x="702" y="502"/>
                    </a:cubicBezTo>
                    <a:cubicBezTo>
                      <a:pt x="604" y="543"/>
                      <a:pt x="538" y="568"/>
                      <a:pt x="450" y="568"/>
                    </a:cubicBezTo>
                    <a:cubicBezTo>
                      <a:pt x="371" y="568"/>
                      <a:pt x="307" y="545"/>
                      <a:pt x="269" y="502"/>
                    </a:cubicBezTo>
                    <a:cubicBezTo>
                      <a:pt x="238" y="467"/>
                      <a:pt x="226" y="422"/>
                      <a:pt x="235" y="372"/>
                    </a:cubicBezTo>
                    <a:cubicBezTo>
                      <a:pt x="254" y="255"/>
                      <a:pt x="372" y="173"/>
                      <a:pt x="523" y="173"/>
                    </a:cubicBezTo>
                    <a:cubicBezTo>
                      <a:pt x="600" y="173"/>
                      <a:pt x="674" y="194"/>
                      <a:pt x="755" y="240"/>
                    </a:cubicBezTo>
                    <a:cubicBezTo>
                      <a:pt x="773" y="250"/>
                      <a:pt x="773" y="250"/>
                      <a:pt x="773" y="250"/>
                    </a:cubicBezTo>
                    <a:cubicBezTo>
                      <a:pt x="807" y="68"/>
                      <a:pt x="807" y="68"/>
                      <a:pt x="807" y="68"/>
                    </a:cubicBezTo>
                    <a:cubicBezTo>
                      <a:pt x="799" y="63"/>
                      <a:pt x="799" y="63"/>
                      <a:pt x="799" y="63"/>
                    </a:cubicBezTo>
                    <a:cubicBezTo>
                      <a:pt x="731" y="22"/>
                      <a:pt x="640" y="0"/>
                      <a:pt x="533" y="0"/>
                    </a:cubicBezTo>
                    <a:cubicBezTo>
                      <a:pt x="233" y="0"/>
                      <a:pt x="45" y="187"/>
                      <a:pt x="15" y="37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12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799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3" name="Freeform 35">
                <a:extLst>
                  <a:ext uri="{FF2B5EF4-FFF2-40B4-BE49-F238E27FC236}">
                    <a16:creationId xmlns:a16="http://schemas.microsoft.com/office/drawing/2014/main" id="{1FA9716D-EF39-4496-834F-256E00901C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00923" y="2869104"/>
                <a:ext cx="944306" cy="870122"/>
              </a:xfrm>
              <a:custGeom>
                <a:avLst/>
                <a:gdLst>
                  <a:gd name="T0" fmla="*/ 16 w 807"/>
                  <a:gd name="T1" fmla="*/ 370 h 741"/>
                  <a:gd name="T2" fmla="*/ 84 w 807"/>
                  <a:gd name="T3" fmla="*/ 623 h 741"/>
                  <a:gd name="T4" fmla="*/ 404 w 807"/>
                  <a:gd name="T5" fmla="*/ 741 h 741"/>
                  <a:gd name="T6" fmla="*/ 685 w 807"/>
                  <a:gd name="T7" fmla="*/ 682 h 741"/>
                  <a:gd name="T8" fmla="*/ 692 w 807"/>
                  <a:gd name="T9" fmla="*/ 679 h 741"/>
                  <a:gd name="T10" fmla="*/ 727 w 807"/>
                  <a:gd name="T11" fmla="*/ 492 h 741"/>
                  <a:gd name="T12" fmla="*/ 703 w 807"/>
                  <a:gd name="T13" fmla="*/ 502 h 741"/>
                  <a:gd name="T14" fmla="*/ 450 w 807"/>
                  <a:gd name="T15" fmla="*/ 568 h 741"/>
                  <a:gd name="T16" fmla="*/ 269 w 807"/>
                  <a:gd name="T17" fmla="*/ 502 h 741"/>
                  <a:gd name="T18" fmla="*/ 235 w 807"/>
                  <a:gd name="T19" fmla="*/ 372 h 741"/>
                  <a:gd name="T20" fmla="*/ 523 w 807"/>
                  <a:gd name="T21" fmla="*/ 173 h 741"/>
                  <a:gd name="T22" fmla="*/ 755 w 807"/>
                  <a:gd name="T23" fmla="*/ 240 h 741"/>
                  <a:gd name="T24" fmla="*/ 773 w 807"/>
                  <a:gd name="T25" fmla="*/ 250 h 741"/>
                  <a:gd name="T26" fmla="*/ 807 w 807"/>
                  <a:gd name="T27" fmla="*/ 68 h 741"/>
                  <a:gd name="T28" fmla="*/ 799 w 807"/>
                  <a:gd name="T29" fmla="*/ 63 h 741"/>
                  <a:gd name="T30" fmla="*/ 533 w 807"/>
                  <a:gd name="T31" fmla="*/ 0 h 741"/>
                  <a:gd name="T32" fmla="*/ 16 w 807"/>
                  <a:gd name="T33" fmla="*/ 370 h 7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807" h="741">
                    <a:moveTo>
                      <a:pt x="16" y="370"/>
                    </a:moveTo>
                    <a:cubicBezTo>
                      <a:pt x="0" y="466"/>
                      <a:pt x="24" y="556"/>
                      <a:pt x="84" y="623"/>
                    </a:cubicBezTo>
                    <a:cubicBezTo>
                      <a:pt x="153" y="700"/>
                      <a:pt x="263" y="741"/>
                      <a:pt x="404" y="741"/>
                    </a:cubicBezTo>
                    <a:cubicBezTo>
                      <a:pt x="506" y="741"/>
                      <a:pt x="585" y="724"/>
                      <a:pt x="685" y="682"/>
                    </a:cubicBezTo>
                    <a:cubicBezTo>
                      <a:pt x="692" y="679"/>
                      <a:pt x="692" y="679"/>
                      <a:pt x="692" y="679"/>
                    </a:cubicBezTo>
                    <a:cubicBezTo>
                      <a:pt x="727" y="492"/>
                      <a:pt x="727" y="492"/>
                      <a:pt x="727" y="492"/>
                    </a:cubicBezTo>
                    <a:cubicBezTo>
                      <a:pt x="703" y="502"/>
                      <a:pt x="703" y="502"/>
                      <a:pt x="703" y="502"/>
                    </a:cubicBezTo>
                    <a:cubicBezTo>
                      <a:pt x="604" y="543"/>
                      <a:pt x="538" y="568"/>
                      <a:pt x="450" y="568"/>
                    </a:cubicBezTo>
                    <a:cubicBezTo>
                      <a:pt x="372" y="568"/>
                      <a:pt x="308" y="545"/>
                      <a:pt x="269" y="502"/>
                    </a:cubicBezTo>
                    <a:cubicBezTo>
                      <a:pt x="239" y="467"/>
                      <a:pt x="227" y="422"/>
                      <a:pt x="235" y="372"/>
                    </a:cubicBezTo>
                    <a:cubicBezTo>
                      <a:pt x="254" y="255"/>
                      <a:pt x="372" y="173"/>
                      <a:pt x="523" y="173"/>
                    </a:cubicBezTo>
                    <a:cubicBezTo>
                      <a:pt x="600" y="173"/>
                      <a:pt x="674" y="194"/>
                      <a:pt x="755" y="240"/>
                    </a:cubicBezTo>
                    <a:cubicBezTo>
                      <a:pt x="773" y="250"/>
                      <a:pt x="773" y="250"/>
                      <a:pt x="773" y="250"/>
                    </a:cubicBezTo>
                    <a:cubicBezTo>
                      <a:pt x="807" y="68"/>
                      <a:pt x="807" y="68"/>
                      <a:pt x="807" y="68"/>
                    </a:cubicBezTo>
                    <a:cubicBezTo>
                      <a:pt x="799" y="63"/>
                      <a:pt x="799" y="63"/>
                      <a:pt x="799" y="63"/>
                    </a:cubicBezTo>
                    <a:cubicBezTo>
                      <a:pt x="732" y="22"/>
                      <a:pt x="640" y="0"/>
                      <a:pt x="533" y="0"/>
                    </a:cubicBezTo>
                    <a:cubicBezTo>
                      <a:pt x="233" y="0"/>
                      <a:pt x="46" y="187"/>
                      <a:pt x="16" y="37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12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799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4" name="Freeform 36">
                <a:extLst>
                  <a:ext uri="{FF2B5EF4-FFF2-40B4-BE49-F238E27FC236}">
                    <a16:creationId xmlns:a16="http://schemas.microsoft.com/office/drawing/2014/main" id="{C4DE36AC-A72C-4292-9586-A6BB4207F3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04992" y="2879163"/>
                <a:ext cx="1044897" cy="850003"/>
              </a:xfrm>
              <a:custGeom>
                <a:avLst/>
                <a:gdLst>
                  <a:gd name="T0" fmla="*/ 714 w 831"/>
                  <a:gd name="T1" fmla="*/ 676 h 676"/>
                  <a:gd name="T2" fmla="*/ 521 w 831"/>
                  <a:gd name="T3" fmla="*/ 676 h 676"/>
                  <a:gd name="T4" fmla="*/ 571 w 831"/>
                  <a:gd name="T5" fmla="*/ 389 h 676"/>
                  <a:gd name="T6" fmla="*/ 243 w 831"/>
                  <a:gd name="T7" fmla="*/ 389 h 676"/>
                  <a:gd name="T8" fmla="*/ 193 w 831"/>
                  <a:gd name="T9" fmla="*/ 676 h 676"/>
                  <a:gd name="T10" fmla="*/ 0 w 831"/>
                  <a:gd name="T11" fmla="*/ 676 h 676"/>
                  <a:gd name="T12" fmla="*/ 119 w 831"/>
                  <a:gd name="T13" fmla="*/ 0 h 676"/>
                  <a:gd name="T14" fmla="*/ 311 w 831"/>
                  <a:gd name="T15" fmla="*/ 0 h 676"/>
                  <a:gd name="T16" fmla="*/ 265 w 831"/>
                  <a:gd name="T17" fmla="*/ 266 h 676"/>
                  <a:gd name="T18" fmla="*/ 593 w 831"/>
                  <a:gd name="T19" fmla="*/ 266 h 676"/>
                  <a:gd name="T20" fmla="*/ 638 w 831"/>
                  <a:gd name="T21" fmla="*/ 0 h 676"/>
                  <a:gd name="T22" fmla="*/ 831 w 831"/>
                  <a:gd name="T23" fmla="*/ 0 h 676"/>
                  <a:gd name="T24" fmla="*/ 714 w 831"/>
                  <a:gd name="T25" fmla="*/ 676 h 6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31" h="676">
                    <a:moveTo>
                      <a:pt x="714" y="676"/>
                    </a:moveTo>
                    <a:lnTo>
                      <a:pt x="521" y="676"/>
                    </a:lnTo>
                    <a:lnTo>
                      <a:pt x="571" y="389"/>
                    </a:lnTo>
                    <a:lnTo>
                      <a:pt x="243" y="389"/>
                    </a:lnTo>
                    <a:lnTo>
                      <a:pt x="193" y="676"/>
                    </a:lnTo>
                    <a:lnTo>
                      <a:pt x="0" y="676"/>
                    </a:lnTo>
                    <a:lnTo>
                      <a:pt x="119" y="0"/>
                    </a:lnTo>
                    <a:lnTo>
                      <a:pt x="311" y="0"/>
                    </a:lnTo>
                    <a:lnTo>
                      <a:pt x="265" y="266"/>
                    </a:lnTo>
                    <a:lnTo>
                      <a:pt x="593" y="266"/>
                    </a:lnTo>
                    <a:lnTo>
                      <a:pt x="638" y="0"/>
                    </a:lnTo>
                    <a:lnTo>
                      <a:pt x="831" y="0"/>
                    </a:lnTo>
                    <a:lnTo>
                      <a:pt x="714" y="67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12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799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5" name="Freeform 37">
                <a:extLst>
                  <a:ext uri="{FF2B5EF4-FFF2-40B4-BE49-F238E27FC236}">
                    <a16:creationId xmlns:a16="http://schemas.microsoft.com/office/drawing/2014/main" id="{FA5CA627-4F57-4511-B068-ABEBEFC1734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07651" y="2879163"/>
                <a:ext cx="880178" cy="850003"/>
              </a:xfrm>
              <a:custGeom>
                <a:avLst/>
                <a:gdLst>
                  <a:gd name="T0" fmla="*/ 311 w 752"/>
                  <a:gd name="T1" fmla="*/ 132 h 723"/>
                  <a:gd name="T2" fmla="*/ 420 w 752"/>
                  <a:gd name="T3" fmla="*/ 132 h 723"/>
                  <a:gd name="T4" fmla="*/ 512 w 752"/>
                  <a:gd name="T5" fmla="*/ 209 h 723"/>
                  <a:gd name="T6" fmla="*/ 393 w 752"/>
                  <a:gd name="T7" fmla="*/ 287 h 723"/>
                  <a:gd name="T8" fmla="*/ 284 w 752"/>
                  <a:gd name="T9" fmla="*/ 287 h 723"/>
                  <a:gd name="T10" fmla="*/ 311 w 752"/>
                  <a:gd name="T11" fmla="*/ 132 h 723"/>
                  <a:gd name="T12" fmla="*/ 127 w 752"/>
                  <a:gd name="T13" fmla="*/ 0 h 723"/>
                  <a:gd name="T14" fmla="*/ 0 w 752"/>
                  <a:gd name="T15" fmla="*/ 723 h 723"/>
                  <a:gd name="T16" fmla="*/ 405 w 752"/>
                  <a:gd name="T17" fmla="*/ 723 h 723"/>
                  <a:gd name="T18" fmla="*/ 737 w 752"/>
                  <a:gd name="T19" fmla="*/ 511 h 723"/>
                  <a:gd name="T20" fmla="*/ 592 w 752"/>
                  <a:gd name="T21" fmla="*/ 325 h 723"/>
                  <a:gd name="T22" fmla="*/ 731 w 752"/>
                  <a:gd name="T23" fmla="*/ 181 h 723"/>
                  <a:gd name="T24" fmla="*/ 487 w 752"/>
                  <a:gd name="T25" fmla="*/ 0 h 723"/>
                  <a:gd name="T26" fmla="*/ 127 w 752"/>
                  <a:gd name="T27" fmla="*/ 0 h 723"/>
                  <a:gd name="T28" fmla="*/ 261 w 752"/>
                  <a:gd name="T29" fmla="*/ 420 h 723"/>
                  <a:gd name="T30" fmla="*/ 406 w 752"/>
                  <a:gd name="T31" fmla="*/ 420 h 723"/>
                  <a:gd name="T32" fmla="*/ 519 w 752"/>
                  <a:gd name="T33" fmla="*/ 501 h 723"/>
                  <a:gd name="T34" fmla="*/ 348 w 752"/>
                  <a:gd name="T35" fmla="*/ 590 h 723"/>
                  <a:gd name="T36" fmla="*/ 231 w 752"/>
                  <a:gd name="T37" fmla="*/ 590 h 723"/>
                  <a:gd name="T38" fmla="*/ 261 w 752"/>
                  <a:gd name="T39" fmla="*/ 420 h 7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52" h="723">
                    <a:moveTo>
                      <a:pt x="311" y="132"/>
                    </a:moveTo>
                    <a:cubicBezTo>
                      <a:pt x="420" y="132"/>
                      <a:pt x="420" y="132"/>
                      <a:pt x="420" y="132"/>
                    </a:cubicBezTo>
                    <a:cubicBezTo>
                      <a:pt x="495" y="132"/>
                      <a:pt x="519" y="172"/>
                      <a:pt x="512" y="209"/>
                    </a:cubicBezTo>
                    <a:cubicBezTo>
                      <a:pt x="506" y="247"/>
                      <a:pt x="468" y="287"/>
                      <a:pt x="393" y="287"/>
                    </a:cubicBezTo>
                    <a:cubicBezTo>
                      <a:pt x="284" y="287"/>
                      <a:pt x="284" y="287"/>
                      <a:pt x="284" y="287"/>
                    </a:cubicBezTo>
                    <a:lnTo>
                      <a:pt x="311" y="132"/>
                    </a:lnTo>
                    <a:close/>
                    <a:moveTo>
                      <a:pt x="127" y="0"/>
                    </a:moveTo>
                    <a:cubicBezTo>
                      <a:pt x="0" y="723"/>
                      <a:pt x="0" y="723"/>
                      <a:pt x="0" y="723"/>
                    </a:cubicBezTo>
                    <a:cubicBezTo>
                      <a:pt x="405" y="723"/>
                      <a:pt x="405" y="723"/>
                      <a:pt x="405" y="723"/>
                    </a:cubicBezTo>
                    <a:cubicBezTo>
                      <a:pt x="648" y="723"/>
                      <a:pt x="722" y="594"/>
                      <a:pt x="737" y="511"/>
                    </a:cubicBezTo>
                    <a:cubicBezTo>
                      <a:pt x="752" y="426"/>
                      <a:pt x="706" y="352"/>
                      <a:pt x="592" y="325"/>
                    </a:cubicBezTo>
                    <a:cubicBezTo>
                      <a:pt x="667" y="296"/>
                      <a:pt x="720" y="242"/>
                      <a:pt x="731" y="181"/>
                    </a:cubicBezTo>
                    <a:cubicBezTo>
                      <a:pt x="745" y="101"/>
                      <a:pt x="683" y="0"/>
                      <a:pt x="487" y="0"/>
                    </a:cubicBezTo>
                    <a:lnTo>
                      <a:pt x="127" y="0"/>
                    </a:lnTo>
                    <a:close/>
                    <a:moveTo>
                      <a:pt x="261" y="420"/>
                    </a:moveTo>
                    <a:cubicBezTo>
                      <a:pt x="406" y="420"/>
                      <a:pt x="406" y="420"/>
                      <a:pt x="406" y="420"/>
                    </a:cubicBezTo>
                    <a:cubicBezTo>
                      <a:pt x="479" y="420"/>
                      <a:pt x="528" y="448"/>
                      <a:pt x="519" y="501"/>
                    </a:cubicBezTo>
                    <a:cubicBezTo>
                      <a:pt x="508" y="564"/>
                      <a:pt x="463" y="590"/>
                      <a:pt x="348" y="590"/>
                    </a:cubicBezTo>
                    <a:cubicBezTo>
                      <a:pt x="231" y="590"/>
                      <a:pt x="231" y="590"/>
                      <a:pt x="231" y="590"/>
                    </a:cubicBezTo>
                    <a:lnTo>
                      <a:pt x="261" y="42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12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799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247964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FB88EB-244E-436F-9BE2-2155F3F417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MISP</a:t>
            </a:r>
            <a:endParaRPr lang="en-DK" dirty="0"/>
          </a:p>
        </p:txBody>
      </p:sp>
      <p:pic>
        <p:nvPicPr>
          <p:cNvPr id="3" name="Picture 2" descr="Malware Information Sharing Platform - Wikipedia">
            <a:extLst>
              <a:ext uri="{FF2B5EF4-FFF2-40B4-BE49-F238E27FC236}">
                <a16:creationId xmlns:a16="http://schemas.microsoft.com/office/drawing/2014/main" id="{A4594A41-D96A-4D34-B42F-1BD48802EC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1470" y="5124241"/>
            <a:ext cx="1645154" cy="1203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Pladsholder til indhold 2">
            <a:extLst>
              <a:ext uri="{FF2B5EF4-FFF2-40B4-BE49-F238E27FC236}">
                <a16:creationId xmlns:a16="http://schemas.microsoft.com/office/drawing/2014/main" id="{09C78381-E4E0-4587-A451-2AFF154BBFEE}"/>
              </a:ext>
            </a:extLst>
          </p:cNvPr>
          <p:cNvSpPr txBox="1">
            <a:spLocks/>
          </p:cNvSpPr>
          <p:nvPr/>
        </p:nvSpPr>
        <p:spPr>
          <a:xfrm>
            <a:off x="4772967" y="1373872"/>
            <a:ext cx="7084087" cy="435234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a-DK" dirty="0"/>
              <a:t>Originally a NATO built tool</a:t>
            </a:r>
          </a:p>
          <a:p>
            <a:pPr marL="0" indent="0">
              <a:buNone/>
            </a:pPr>
            <a:r>
              <a:rPr lang="da-DK" dirty="0"/>
              <a:t>Now run at CIRCL in Luxembourg</a:t>
            </a:r>
          </a:p>
          <a:p>
            <a:r>
              <a:rPr lang="da-DK" dirty="0"/>
              <a:t>Open source</a:t>
            </a:r>
          </a:p>
          <a:p>
            <a:r>
              <a:rPr lang="da-DK" dirty="0"/>
              <a:t>Defacto standard for threat intelligence sharing</a:t>
            </a:r>
          </a:p>
          <a:p>
            <a:r>
              <a:rPr lang="da-DK" dirty="0"/>
              <a:t>Widespread adoption across the sector</a:t>
            </a:r>
          </a:p>
        </p:txBody>
      </p:sp>
    </p:spTree>
    <p:extLst>
      <p:ext uri="{BB962C8B-B14F-4D97-AF65-F5344CB8AC3E}">
        <p14:creationId xmlns:p14="http://schemas.microsoft.com/office/powerpoint/2010/main" val="1844430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397F4-2AD8-47B2-8DF1-2393E2E3485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Threat sharing with MISP</a:t>
            </a:r>
            <a:endParaRPr lang="en-DK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E1A9565-27E6-47A2-AF87-A5675EDE35A5}"/>
              </a:ext>
            </a:extLst>
          </p:cNvPr>
          <p:cNvCxnSpPr>
            <a:stCxn id="4" idx="6"/>
            <a:endCxn id="8" idx="2"/>
          </p:cNvCxnSpPr>
          <p:nvPr/>
        </p:nvCxnSpPr>
        <p:spPr>
          <a:xfrm>
            <a:off x="4818820" y="3612132"/>
            <a:ext cx="1167351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D108E3F-179F-4143-9E67-691CAF124023}"/>
              </a:ext>
            </a:extLst>
          </p:cNvPr>
          <p:cNvGrpSpPr/>
          <p:nvPr/>
        </p:nvGrpSpPr>
        <p:grpSpPr>
          <a:xfrm>
            <a:off x="3118003" y="2524594"/>
            <a:ext cx="1700817" cy="1805744"/>
            <a:chOff x="3118003" y="2524594"/>
            <a:chExt cx="1700817" cy="180574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A8A4138E-C49D-45D8-A004-AA9AF2975BA4}"/>
                </a:ext>
              </a:extLst>
            </p:cNvPr>
            <p:cNvGrpSpPr/>
            <p:nvPr/>
          </p:nvGrpSpPr>
          <p:grpSpPr>
            <a:xfrm>
              <a:off x="3118003" y="2893926"/>
              <a:ext cx="1700817" cy="1436412"/>
              <a:chOff x="2843684" y="3818374"/>
              <a:chExt cx="1207108" cy="1014883"/>
            </a:xfrm>
          </p:grpSpPr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B9DA9E93-7316-4E4A-9807-942B1CE86574}"/>
                  </a:ext>
                </a:extLst>
              </p:cNvPr>
              <p:cNvSpPr/>
              <p:nvPr/>
            </p:nvSpPr>
            <p:spPr>
              <a:xfrm>
                <a:off x="2843684" y="3818374"/>
                <a:ext cx="1207108" cy="101488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K"/>
              </a:p>
            </p:txBody>
          </p:sp>
          <p:pic>
            <p:nvPicPr>
              <p:cNvPr id="3" name="Picture 2" descr="Malware Information Sharing Platform - Wikipedia">
                <a:extLst>
                  <a:ext uri="{FF2B5EF4-FFF2-40B4-BE49-F238E27FC236}">
                    <a16:creationId xmlns:a16="http://schemas.microsoft.com/office/drawing/2014/main" id="{951F914B-1B19-4D20-BC89-048CD9BDD8E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47389" y="3918857"/>
                <a:ext cx="975784" cy="71409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EE8B66A-7B49-4CCE-88E3-955398C39739}"/>
                </a:ext>
              </a:extLst>
            </p:cNvPr>
            <p:cNvSpPr txBox="1"/>
            <p:nvPr/>
          </p:nvSpPr>
          <p:spPr>
            <a:xfrm>
              <a:off x="3613955" y="2524594"/>
              <a:ext cx="7089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Org A</a:t>
              </a:r>
              <a:endParaRPr lang="en-DK" dirty="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D902E62-5B23-4286-9E14-CA8C9FEDF327}"/>
              </a:ext>
            </a:extLst>
          </p:cNvPr>
          <p:cNvGrpSpPr/>
          <p:nvPr/>
        </p:nvGrpSpPr>
        <p:grpSpPr>
          <a:xfrm>
            <a:off x="5986171" y="2524594"/>
            <a:ext cx="1700817" cy="1805744"/>
            <a:chOff x="5986171" y="2524594"/>
            <a:chExt cx="1700817" cy="1805744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518E3C1E-A4A8-4026-9EF3-1F31FF4209CC}"/>
                </a:ext>
              </a:extLst>
            </p:cNvPr>
            <p:cNvGrpSpPr/>
            <p:nvPr/>
          </p:nvGrpSpPr>
          <p:grpSpPr>
            <a:xfrm>
              <a:off x="5986171" y="2893926"/>
              <a:ext cx="1700817" cy="1436412"/>
              <a:chOff x="2843684" y="3818374"/>
              <a:chExt cx="1207108" cy="1014883"/>
            </a:xfrm>
          </p:grpSpPr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65A22552-61E2-4B67-A7D5-5A900086A09B}"/>
                  </a:ext>
                </a:extLst>
              </p:cNvPr>
              <p:cNvSpPr/>
              <p:nvPr/>
            </p:nvSpPr>
            <p:spPr>
              <a:xfrm>
                <a:off x="2843684" y="3818374"/>
                <a:ext cx="1207108" cy="101488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K"/>
              </a:p>
            </p:txBody>
          </p:sp>
          <p:pic>
            <p:nvPicPr>
              <p:cNvPr id="9" name="Picture 8" descr="Malware Information Sharing Platform - Wikipedia">
                <a:extLst>
                  <a:ext uri="{FF2B5EF4-FFF2-40B4-BE49-F238E27FC236}">
                    <a16:creationId xmlns:a16="http://schemas.microsoft.com/office/drawing/2014/main" id="{FAD25BBD-73D6-49E3-8D52-323F6A5FF14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47389" y="3918857"/>
                <a:ext cx="975784" cy="71409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F166939-A056-48A1-B81A-4E30A9244FB4}"/>
                </a:ext>
              </a:extLst>
            </p:cNvPr>
            <p:cNvSpPr txBox="1"/>
            <p:nvPr/>
          </p:nvSpPr>
          <p:spPr>
            <a:xfrm>
              <a:off x="6482123" y="2524594"/>
              <a:ext cx="7089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Org B</a:t>
              </a:r>
              <a:endParaRPr lang="en-DK" dirty="0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80BFE349-7FE5-452E-BEDE-907ED0CD107A}"/>
              </a:ext>
            </a:extLst>
          </p:cNvPr>
          <p:cNvSpPr txBox="1"/>
          <p:nvPr/>
        </p:nvSpPr>
        <p:spPr>
          <a:xfrm>
            <a:off x="1439192" y="4330338"/>
            <a:ext cx="21747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Event: </a:t>
            </a:r>
            <a:r>
              <a:rPr lang="en-US" dirty="0" err="1"/>
              <a:t>Qbot</a:t>
            </a:r>
            <a:r>
              <a:rPr lang="en-US" dirty="0"/>
              <a:t> infection</a:t>
            </a:r>
          </a:p>
          <a:p>
            <a:r>
              <a:rPr lang="en-US" dirty="0"/>
              <a:t>Payload hash: XXX</a:t>
            </a:r>
          </a:p>
          <a:p>
            <a:r>
              <a:rPr lang="en-US" dirty="0"/>
              <a:t>IP Address of C2: XXX</a:t>
            </a:r>
            <a:endParaRPr lang="en-DK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368FF8F-3CED-4BF7-A4D6-87AF9078384F}"/>
              </a:ext>
            </a:extLst>
          </p:cNvPr>
          <p:cNvSpPr txBox="1"/>
          <p:nvPr/>
        </p:nvSpPr>
        <p:spPr>
          <a:xfrm>
            <a:off x="1437334" y="4338589"/>
            <a:ext cx="21747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Event: </a:t>
            </a:r>
            <a:r>
              <a:rPr lang="en-US" dirty="0" err="1"/>
              <a:t>Qbot</a:t>
            </a:r>
            <a:r>
              <a:rPr lang="en-US" dirty="0"/>
              <a:t> infection</a:t>
            </a:r>
          </a:p>
          <a:p>
            <a:r>
              <a:rPr lang="en-US" dirty="0"/>
              <a:t>Payload hash: XXX</a:t>
            </a:r>
          </a:p>
          <a:p>
            <a:r>
              <a:rPr lang="en-US" dirty="0"/>
              <a:t>IP Address of C2: XXX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2358812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7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0.0037 L 0.13307 0.03889 C 0.16068 0.04861 0.20235 0.05394 0.24597 0.05394 C 0.29557 0.05394 0.33542 0.04861 0.36302 0.03889 L 0.49623 -0.0037 " pathEditMode="relative" rAng="0" ptsTypes="AAAAA">
                                      <p:cBhvr>
                                        <p:cTn id="26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805" y="28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8" grpId="1"/>
      <p:bldP spid="1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BE945E-7388-43B9-9C77-6CBF2B9F16D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Threat sharing with </a:t>
            </a:r>
            <a:r>
              <a:rPr lang="en-US" dirty="0" err="1"/>
              <a:t>NFCert</a:t>
            </a:r>
            <a:endParaRPr lang="en-DK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79A2017-0289-4A2B-92E0-3FF65A9924C9}"/>
              </a:ext>
            </a:extLst>
          </p:cNvPr>
          <p:cNvCxnSpPr>
            <a:cxnSpLocks/>
            <a:stCxn id="14" idx="3"/>
            <a:endCxn id="11" idx="0"/>
          </p:cNvCxnSpPr>
          <p:nvPr/>
        </p:nvCxnSpPr>
        <p:spPr>
          <a:xfrm flipH="1">
            <a:off x="1938645" y="3271648"/>
            <a:ext cx="848147" cy="92856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D5C3D8E1-AD11-4A6B-8AAE-44AAB2FC0F72}"/>
              </a:ext>
            </a:extLst>
          </p:cNvPr>
          <p:cNvGrpSpPr/>
          <p:nvPr/>
        </p:nvGrpSpPr>
        <p:grpSpPr>
          <a:xfrm>
            <a:off x="879901" y="3941465"/>
            <a:ext cx="1909152" cy="1695158"/>
            <a:chOff x="879901" y="3941465"/>
            <a:chExt cx="1909152" cy="1695158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0DAB98BB-EF4E-499E-8884-0E1EB9C77339}"/>
                </a:ext>
              </a:extLst>
            </p:cNvPr>
            <p:cNvGrpSpPr/>
            <p:nvPr/>
          </p:nvGrpSpPr>
          <p:grpSpPr>
            <a:xfrm>
              <a:off x="1088236" y="4200211"/>
              <a:ext cx="1700817" cy="1436412"/>
              <a:chOff x="2843684" y="3818374"/>
              <a:chExt cx="1207108" cy="1014883"/>
            </a:xfrm>
          </p:grpSpPr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CC1F42C4-F84F-4899-86BE-BF7BAF6834F0}"/>
                  </a:ext>
                </a:extLst>
              </p:cNvPr>
              <p:cNvSpPr/>
              <p:nvPr/>
            </p:nvSpPr>
            <p:spPr>
              <a:xfrm>
                <a:off x="2843684" y="3818374"/>
                <a:ext cx="1207108" cy="101488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K"/>
              </a:p>
            </p:txBody>
          </p:sp>
          <p:pic>
            <p:nvPicPr>
              <p:cNvPr id="12" name="Picture 11" descr="Malware Information Sharing Platform - Wikipedia">
                <a:extLst>
                  <a:ext uri="{FF2B5EF4-FFF2-40B4-BE49-F238E27FC236}">
                    <a16:creationId xmlns:a16="http://schemas.microsoft.com/office/drawing/2014/main" id="{6BEBEE39-FD8A-4CA7-92F2-E0EC1948F5F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47389" y="3918857"/>
                <a:ext cx="975784" cy="71409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8151067-8A1B-4F07-8418-2AEF4AA0F5BC}"/>
                </a:ext>
              </a:extLst>
            </p:cNvPr>
            <p:cNvSpPr txBox="1"/>
            <p:nvPr/>
          </p:nvSpPr>
          <p:spPr>
            <a:xfrm>
              <a:off x="879901" y="3941465"/>
              <a:ext cx="7089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Org A</a:t>
              </a:r>
              <a:endParaRPr lang="en-DK" dirty="0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60B5BC0-881A-4073-AC88-D4C5E39724B1}"/>
              </a:ext>
            </a:extLst>
          </p:cNvPr>
          <p:cNvGrpSpPr/>
          <p:nvPr/>
        </p:nvGrpSpPr>
        <p:grpSpPr>
          <a:xfrm>
            <a:off x="3956404" y="3973097"/>
            <a:ext cx="1875458" cy="1663526"/>
            <a:chOff x="3956404" y="3973097"/>
            <a:chExt cx="1875458" cy="1663526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5699AE52-CACE-492A-BC2F-20BB00CC383C}"/>
                </a:ext>
              </a:extLst>
            </p:cNvPr>
            <p:cNvGrpSpPr/>
            <p:nvPr/>
          </p:nvGrpSpPr>
          <p:grpSpPr>
            <a:xfrm>
              <a:off x="3956404" y="4200211"/>
              <a:ext cx="1700817" cy="1436412"/>
              <a:chOff x="2843684" y="3818374"/>
              <a:chExt cx="1207108" cy="1014883"/>
            </a:xfrm>
          </p:grpSpPr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3A0A570B-1B61-4333-8752-C20EDE385633}"/>
                  </a:ext>
                </a:extLst>
              </p:cNvPr>
              <p:cNvSpPr/>
              <p:nvPr/>
            </p:nvSpPr>
            <p:spPr>
              <a:xfrm>
                <a:off x="2843684" y="3818374"/>
                <a:ext cx="1207108" cy="101488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K"/>
              </a:p>
            </p:txBody>
          </p:sp>
          <p:pic>
            <p:nvPicPr>
              <p:cNvPr id="10" name="Picture 9" descr="Malware Information Sharing Platform - Wikipedia">
                <a:extLst>
                  <a:ext uri="{FF2B5EF4-FFF2-40B4-BE49-F238E27FC236}">
                    <a16:creationId xmlns:a16="http://schemas.microsoft.com/office/drawing/2014/main" id="{94623493-4EAD-4C1F-BB62-5E76F88FB4E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47389" y="3918857"/>
                <a:ext cx="975784" cy="71409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41FB6A5-108C-414F-9122-A42170022F7B}"/>
                </a:ext>
              </a:extLst>
            </p:cNvPr>
            <p:cNvSpPr txBox="1"/>
            <p:nvPr/>
          </p:nvSpPr>
          <p:spPr>
            <a:xfrm>
              <a:off x="5122950" y="3973097"/>
              <a:ext cx="7089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Org B</a:t>
              </a:r>
              <a:endParaRPr lang="en-DK" dirty="0"/>
            </a:p>
          </p:txBody>
        </p:sp>
      </p:grp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91010C9-1E27-496D-A456-DF06A1BD8B60}"/>
              </a:ext>
            </a:extLst>
          </p:cNvPr>
          <p:cNvCxnSpPr>
            <a:cxnSpLocks/>
            <a:stCxn id="14" idx="5"/>
            <a:endCxn id="9" idx="0"/>
          </p:cNvCxnSpPr>
          <p:nvPr/>
        </p:nvCxnSpPr>
        <p:spPr>
          <a:xfrm>
            <a:off x="3989451" y="3271648"/>
            <a:ext cx="817362" cy="92856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5F9CD01-240E-4EAC-9B7E-7FDB068E9385}"/>
              </a:ext>
            </a:extLst>
          </p:cNvPr>
          <p:cNvGrpSpPr/>
          <p:nvPr/>
        </p:nvGrpSpPr>
        <p:grpSpPr>
          <a:xfrm>
            <a:off x="2537713" y="1676262"/>
            <a:ext cx="1700817" cy="1805744"/>
            <a:chOff x="2537713" y="1676262"/>
            <a:chExt cx="1700817" cy="1805744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8A58AD41-279B-4D4A-894E-972FD6330D91}"/>
                </a:ext>
              </a:extLst>
            </p:cNvPr>
            <p:cNvGrpSpPr/>
            <p:nvPr/>
          </p:nvGrpSpPr>
          <p:grpSpPr>
            <a:xfrm>
              <a:off x="2537713" y="2045594"/>
              <a:ext cx="1700817" cy="1436412"/>
              <a:chOff x="2843684" y="3818374"/>
              <a:chExt cx="1207108" cy="1014883"/>
            </a:xfrm>
          </p:grpSpPr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4FDF3362-C9FC-4371-B22D-DAF98D9EC4E8}"/>
                  </a:ext>
                </a:extLst>
              </p:cNvPr>
              <p:cNvSpPr/>
              <p:nvPr/>
            </p:nvSpPr>
            <p:spPr>
              <a:xfrm>
                <a:off x="2843684" y="3818374"/>
                <a:ext cx="1207108" cy="101488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K"/>
              </a:p>
            </p:txBody>
          </p:sp>
          <p:pic>
            <p:nvPicPr>
              <p:cNvPr id="15" name="Picture 14" descr="Malware Information Sharing Platform - Wikipedia">
                <a:extLst>
                  <a:ext uri="{FF2B5EF4-FFF2-40B4-BE49-F238E27FC236}">
                    <a16:creationId xmlns:a16="http://schemas.microsoft.com/office/drawing/2014/main" id="{939435B3-D6BC-4BD6-8561-6AFD3257AC7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47389" y="3918857"/>
                <a:ext cx="975784" cy="71409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2F49AA1-58C8-4159-B9D9-9E4796EBB27B}"/>
                </a:ext>
              </a:extLst>
            </p:cNvPr>
            <p:cNvSpPr txBox="1"/>
            <p:nvPr/>
          </p:nvSpPr>
          <p:spPr>
            <a:xfrm>
              <a:off x="2971404" y="1676262"/>
              <a:ext cx="8334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NFCert</a:t>
              </a:r>
              <a:endParaRPr lang="en-DK" dirty="0"/>
            </a:p>
          </p:txBody>
        </p:sp>
      </p:grpSp>
      <p:sp>
        <p:nvSpPr>
          <p:cNvPr id="27" name="Pladsholder til indhold 2">
            <a:extLst>
              <a:ext uri="{FF2B5EF4-FFF2-40B4-BE49-F238E27FC236}">
                <a16:creationId xmlns:a16="http://schemas.microsoft.com/office/drawing/2014/main" id="{96DC37C3-B5EA-4CA8-A657-E0EECA829C85}"/>
              </a:ext>
            </a:extLst>
          </p:cNvPr>
          <p:cNvSpPr txBox="1">
            <a:spLocks/>
          </p:cNvSpPr>
          <p:nvPr/>
        </p:nvSpPr>
        <p:spPr>
          <a:xfrm>
            <a:off x="6168095" y="1559756"/>
            <a:ext cx="5757191" cy="435234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a-DK" dirty="0"/>
              <a:t>NFCert operates as a clearing house</a:t>
            </a:r>
          </a:p>
          <a:p>
            <a:r>
              <a:rPr lang="da-DK" dirty="0"/>
              <a:t>Facilitating sharing through themselves</a:t>
            </a:r>
          </a:p>
          <a:p>
            <a:pPr marL="0" indent="0">
              <a:buNone/>
            </a:pPr>
            <a:endParaRPr lang="da-DK" dirty="0"/>
          </a:p>
          <a:p>
            <a:pPr marL="0" indent="0">
              <a:buNone/>
            </a:pPr>
            <a:r>
              <a:rPr lang="da-DK" dirty="0"/>
              <a:t>Big benefit:-</a:t>
            </a:r>
          </a:p>
          <a:p>
            <a:r>
              <a:rPr lang="da-DK" dirty="0"/>
              <a:t>Individual members don’t need to setup MISP sharing between them</a:t>
            </a:r>
          </a:p>
        </p:txBody>
      </p:sp>
    </p:spTree>
    <p:extLst>
      <p:ext uri="{BB962C8B-B14F-4D97-AF65-F5344CB8AC3E}">
        <p14:creationId xmlns:p14="http://schemas.microsoft.com/office/powerpoint/2010/main" val="4067724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A81181-98ED-4F94-8010-50F66D5B95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3B426A-1F50-446D-80CF-59E344920DA1}" type="slidenum">
              <a:rPr lang="da-DK" smtClean="0"/>
              <a:t>13</a:t>
            </a:fld>
            <a:endParaRPr lang="da-DK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EAE91F32-3225-4C75-9618-4CC9927D9B8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This is great David, where is the problem?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2815936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078C8B6F-9188-4B55-8106-5B5D26F90287}"/>
              </a:ext>
            </a:extLst>
          </p:cNvPr>
          <p:cNvSpPr>
            <a:spLocks noGrp="1"/>
          </p:cNvSpPr>
          <p:nvPr>
            <p:ph sz="quarter" idx="25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7069E7B-6448-4802-9D85-6FB71288D4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572" y="-100349"/>
            <a:ext cx="10515600" cy="1325525"/>
          </a:xfrm>
        </p:spPr>
        <p:txBody>
          <a:bodyPr/>
          <a:lstStyle/>
          <a:p>
            <a:r>
              <a:rPr lang="da-DK" dirty="0"/>
              <a:t>Automation... To a point...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C224B013-F5E9-406B-96BD-0F5ED0297A1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0</a:t>
            </a:r>
            <a:endParaRPr lang="en-DK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EC1BB750-A32D-47E2-8DCC-20FA06B1984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en-DK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27552150-461C-44ED-BB36-F9F072A4F7C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en-DK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AE643A9E-B35C-46C0-8794-387468BCBD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en-DK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CD4CD4DC-2F02-4904-A360-601C6FC3B64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4</a:t>
            </a:r>
            <a:endParaRPr lang="en-DK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151738DB-41D4-4547-B2D0-226B6BC185E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5</a:t>
            </a:r>
            <a:endParaRPr lang="en-DK" dirty="0"/>
          </a:p>
        </p:txBody>
      </p:sp>
      <p:pic>
        <p:nvPicPr>
          <p:cNvPr id="1026" name="Picture 2" descr="A picture containing text, light&#10;&#10;Description automatically generated">
            <a:extLst>
              <a:ext uri="{FF2B5EF4-FFF2-40B4-BE49-F238E27FC236}">
                <a16:creationId xmlns:a16="http://schemas.microsoft.com/office/drawing/2014/main" id="{BFC4672F-2742-40CE-ADC9-EC1106FB36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003" y="4121512"/>
            <a:ext cx="1438954" cy="900112"/>
          </a:xfrm>
          <a:prstGeom prst="rect">
            <a:avLst/>
          </a:prstGeom>
          <a:noFill/>
        </p:spPr>
      </p:pic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EB2FB146-5A1A-4795-A47C-9F87998B20AC}"/>
              </a:ext>
            </a:extLst>
          </p:cNvPr>
          <p:cNvSpPr txBox="1">
            <a:spLocks/>
          </p:cNvSpPr>
          <p:nvPr/>
        </p:nvSpPr>
        <p:spPr>
          <a:xfrm>
            <a:off x="576211" y="2411318"/>
            <a:ext cx="1506537" cy="514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Cyber attack in sector</a:t>
            </a:r>
            <a:endParaRPr lang="en-DK" dirty="0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FE1B0494-2591-4EC8-A67D-747A328D7C6A}"/>
              </a:ext>
            </a:extLst>
          </p:cNvPr>
          <p:cNvGrpSpPr/>
          <p:nvPr/>
        </p:nvGrpSpPr>
        <p:grpSpPr>
          <a:xfrm>
            <a:off x="2418419" y="1962315"/>
            <a:ext cx="1629001" cy="2673547"/>
            <a:chOff x="2418419" y="1962315"/>
            <a:chExt cx="1629001" cy="2673547"/>
          </a:xfrm>
        </p:grpSpPr>
        <p:pic>
          <p:nvPicPr>
            <p:cNvPr id="8198" name="Picture 6" descr="Nordic Financial CERT · GitHub">
              <a:extLst>
                <a:ext uri="{FF2B5EF4-FFF2-40B4-BE49-F238E27FC236}">
                  <a16:creationId xmlns:a16="http://schemas.microsoft.com/office/drawing/2014/main" id="{22C603D5-BC7C-4ADF-AA7C-DFFA329D0F0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86" t="16057" r="2886" b="16802"/>
            <a:stretch/>
          </p:blipFill>
          <p:spPr bwMode="auto">
            <a:xfrm>
              <a:off x="2418419" y="1962315"/>
              <a:ext cx="1629001" cy="11694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 Placeholder 10">
              <a:extLst>
                <a:ext uri="{FF2B5EF4-FFF2-40B4-BE49-F238E27FC236}">
                  <a16:creationId xmlns:a16="http://schemas.microsoft.com/office/drawing/2014/main" id="{BB0E4F2C-2DE8-42FD-9DE2-95105EEBE20A}"/>
                </a:ext>
              </a:extLst>
            </p:cNvPr>
            <p:cNvSpPr txBox="1">
              <a:spLocks/>
            </p:cNvSpPr>
            <p:nvPr/>
          </p:nvSpPr>
          <p:spPr>
            <a:xfrm>
              <a:off x="2479650" y="4121512"/>
              <a:ext cx="1506537" cy="51435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9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/>
                <a:t>Receive intel</a:t>
              </a:r>
              <a:endParaRPr lang="en-DK" dirty="0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88A4590A-49A1-47D6-8883-2FEAE0AFF211}"/>
              </a:ext>
            </a:extLst>
          </p:cNvPr>
          <p:cNvGrpSpPr/>
          <p:nvPr/>
        </p:nvGrpSpPr>
        <p:grpSpPr>
          <a:xfrm>
            <a:off x="4383091" y="2374858"/>
            <a:ext cx="1506537" cy="2657517"/>
            <a:chOff x="4383091" y="2374858"/>
            <a:chExt cx="1506537" cy="2657517"/>
          </a:xfrm>
        </p:grpSpPr>
        <p:pic>
          <p:nvPicPr>
            <p:cNvPr id="8194" name="Picture 2" descr="Malware Information Sharing Platform - Wikipedia">
              <a:extLst>
                <a:ext uri="{FF2B5EF4-FFF2-40B4-BE49-F238E27FC236}">
                  <a16:creationId xmlns:a16="http://schemas.microsoft.com/office/drawing/2014/main" id="{775BDDFF-D136-4DB6-9B6E-B14D47A24C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88656" y="4132288"/>
              <a:ext cx="1229933" cy="9000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 Placeholder 10">
              <a:extLst>
                <a:ext uri="{FF2B5EF4-FFF2-40B4-BE49-F238E27FC236}">
                  <a16:creationId xmlns:a16="http://schemas.microsoft.com/office/drawing/2014/main" id="{70538EFF-53FE-46AD-863B-0501CCFCFB99}"/>
                </a:ext>
              </a:extLst>
            </p:cNvPr>
            <p:cNvSpPr txBox="1">
              <a:spLocks/>
            </p:cNvSpPr>
            <p:nvPr/>
          </p:nvSpPr>
          <p:spPr>
            <a:xfrm>
              <a:off x="4383091" y="2374858"/>
              <a:ext cx="1506537" cy="51435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9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/>
                <a:t>Indicators published in MISP</a:t>
              </a:r>
              <a:endParaRPr lang="en-DK" dirty="0"/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28EB7346-A300-4FBD-A90C-2EC698FBCE56}"/>
              </a:ext>
            </a:extLst>
          </p:cNvPr>
          <p:cNvGrpSpPr/>
          <p:nvPr/>
        </p:nvGrpSpPr>
        <p:grpSpPr>
          <a:xfrm>
            <a:off x="6310069" y="2029126"/>
            <a:ext cx="1603337" cy="2619092"/>
            <a:chOff x="6310069" y="2029126"/>
            <a:chExt cx="1603337" cy="2619092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A061DBE2-4C05-4383-BA80-45962E5EA1ED}"/>
                </a:ext>
              </a:extLst>
            </p:cNvPr>
            <p:cNvGrpSpPr/>
            <p:nvPr/>
          </p:nvGrpSpPr>
          <p:grpSpPr>
            <a:xfrm>
              <a:off x="6310069" y="2093113"/>
              <a:ext cx="1603337" cy="2555105"/>
              <a:chOff x="6310069" y="2093113"/>
              <a:chExt cx="1603337" cy="2555105"/>
            </a:xfrm>
          </p:grpSpPr>
          <p:pic>
            <p:nvPicPr>
              <p:cNvPr id="2050" name="Picture 2" descr="Icon&#10;&#10;Description automatically generated">
                <a:extLst>
                  <a:ext uri="{FF2B5EF4-FFF2-40B4-BE49-F238E27FC236}">
                    <a16:creationId xmlns:a16="http://schemas.microsoft.com/office/drawing/2014/main" id="{D6D59CBD-D277-4609-9B46-C7A96DFD670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alphaModFix amt="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613282" y="2093113"/>
                <a:ext cx="900112" cy="900112"/>
              </a:xfrm>
              <a:prstGeom prst="rect">
                <a:avLst/>
              </a:prstGeom>
              <a:noFill/>
            </p:spPr>
          </p:pic>
          <p:sp>
            <p:nvSpPr>
              <p:cNvPr id="28" name="Text Placeholder 10">
                <a:extLst>
                  <a:ext uri="{FF2B5EF4-FFF2-40B4-BE49-F238E27FC236}">
                    <a16:creationId xmlns:a16="http://schemas.microsoft.com/office/drawing/2014/main" id="{3BCE5AE2-9FAE-48E6-9838-40D72524DC3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10069" y="4133868"/>
                <a:ext cx="1603337" cy="51435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199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Arrives in constituents</a:t>
                </a:r>
                <a:endParaRPr lang="en-DK" dirty="0"/>
              </a:p>
            </p:txBody>
          </p:sp>
        </p:grpSp>
        <p:pic>
          <p:nvPicPr>
            <p:cNvPr id="27" name="Picture 2" descr="Malware Information Sharing Platform - Wikipedia">
              <a:extLst>
                <a:ext uri="{FF2B5EF4-FFF2-40B4-BE49-F238E27FC236}">
                  <a16:creationId xmlns:a16="http://schemas.microsoft.com/office/drawing/2014/main" id="{91DFC759-0A12-4BFD-914E-AD4F1BE9C14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86019" y="2029126"/>
              <a:ext cx="480768" cy="3518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8888A687-142B-458C-A73C-9E358096F886}"/>
              </a:ext>
            </a:extLst>
          </p:cNvPr>
          <p:cNvGrpSpPr/>
          <p:nvPr/>
        </p:nvGrpSpPr>
        <p:grpSpPr>
          <a:xfrm>
            <a:off x="8144582" y="2273772"/>
            <a:ext cx="1603337" cy="2724000"/>
            <a:chOff x="8144582" y="2273772"/>
            <a:chExt cx="1603337" cy="2724000"/>
          </a:xfrm>
        </p:grpSpPr>
        <p:pic>
          <p:nvPicPr>
            <p:cNvPr id="29" name="Picture 2" descr="Icon&#10;&#10;Description automatically generated">
              <a:extLst>
                <a:ext uri="{FF2B5EF4-FFF2-40B4-BE49-F238E27FC236}">
                  <a16:creationId xmlns:a16="http://schemas.microsoft.com/office/drawing/2014/main" id="{55C62732-B66F-437C-9980-FB2A11F3AB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96698" y="4097660"/>
              <a:ext cx="900112" cy="900112"/>
            </a:xfrm>
            <a:prstGeom prst="rect">
              <a:avLst/>
            </a:prstGeom>
            <a:noFill/>
          </p:spPr>
        </p:pic>
        <p:sp>
          <p:nvSpPr>
            <p:cNvPr id="30" name="Text Placeholder 10">
              <a:extLst>
                <a:ext uri="{FF2B5EF4-FFF2-40B4-BE49-F238E27FC236}">
                  <a16:creationId xmlns:a16="http://schemas.microsoft.com/office/drawing/2014/main" id="{39B7D28A-E60D-4A48-8B50-5602E0957AEF}"/>
                </a:ext>
              </a:extLst>
            </p:cNvPr>
            <p:cNvSpPr txBox="1">
              <a:spLocks/>
            </p:cNvSpPr>
            <p:nvPr/>
          </p:nvSpPr>
          <p:spPr>
            <a:xfrm>
              <a:off x="8144582" y="2273772"/>
              <a:ext cx="1603337" cy="51435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9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/>
                <a:t>Decision?</a:t>
              </a:r>
            </a:p>
            <a:p>
              <a:r>
                <a:rPr lang="en-US" dirty="0"/>
                <a:t>How to use this?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D90B3FE-43DF-4FF7-958B-812E132CCC1F}"/>
              </a:ext>
            </a:extLst>
          </p:cNvPr>
          <p:cNvGrpSpPr/>
          <p:nvPr/>
        </p:nvGrpSpPr>
        <p:grpSpPr>
          <a:xfrm>
            <a:off x="10130717" y="2080580"/>
            <a:ext cx="1603337" cy="2796579"/>
            <a:chOff x="10130717" y="2080580"/>
            <a:chExt cx="1603337" cy="2796579"/>
          </a:xfrm>
        </p:grpSpPr>
        <p:pic>
          <p:nvPicPr>
            <p:cNvPr id="35" name="Picture 2" descr="Icon&#10;&#10;Description automatically generated">
              <a:extLst>
                <a:ext uri="{FF2B5EF4-FFF2-40B4-BE49-F238E27FC236}">
                  <a16:creationId xmlns:a16="http://schemas.microsoft.com/office/drawing/2014/main" id="{646F6CE8-613B-4786-BB3C-FAC7AFAC493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84089" y="2080580"/>
              <a:ext cx="900112" cy="900112"/>
            </a:xfrm>
            <a:prstGeom prst="rect">
              <a:avLst/>
            </a:prstGeom>
            <a:noFill/>
          </p:spPr>
        </p:pic>
        <p:sp>
          <p:nvSpPr>
            <p:cNvPr id="37" name="Text Placeholder 10">
              <a:extLst>
                <a:ext uri="{FF2B5EF4-FFF2-40B4-BE49-F238E27FC236}">
                  <a16:creationId xmlns:a16="http://schemas.microsoft.com/office/drawing/2014/main" id="{E95BAB8E-65EF-4FFC-80B3-8E3435827996}"/>
                </a:ext>
              </a:extLst>
            </p:cNvPr>
            <p:cNvSpPr txBox="1">
              <a:spLocks/>
            </p:cNvSpPr>
            <p:nvPr/>
          </p:nvSpPr>
          <p:spPr>
            <a:xfrm>
              <a:off x="10130717" y="4362809"/>
              <a:ext cx="1603337" cy="51435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9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/>
                <a:t>Indicators added to prevention or detection</a:t>
              </a:r>
            </a:p>
          </p:txBody>
        </p:sp>
      </p:grp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66952D09-43B5-4F90-BB7A-E712040180DE}"/>
              </a:ext>
            </a:extLst>
          </p:cNvPr>
          <p:cNvCxnSpPr>
            <a:cxnSpLocks/>
          </p:cNvCxnSpPr>
          <p:nvPr/>
        </p:nvCxnSpPr>
        <p:spPr>
          <a:xfrm>
            <a:off x="8035194" y="2360216"/>
            <a:ext cx="0" cy="2442520"/>
          </a:xfrm>
          <a:prstGeom prst="line">
            <a:avLst/>
          </a:prstGeom>
          <a:ln w="5715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Group 51">
            <a:extLst>
              <a:ext uri="{FF2B5EF4-FFF2-40B4-BE49-F238E27FC236}">
                <a16:creationId xmlns:a16="http://schemas.microsoft.com/office/drawing/2014/main" id="{DD800C8D-4328-424B-B956-6E0B5FC1EF10}"/>
              </a:ext>
            </a:extLst>
          </p:cNvPr>
          <p:cNvGrpSpPr/>
          <p:nvPr/>
        </p:nvGrpSpPr>
        <p:grpSpPr>
          <a:xfrm>
            <a:off x="3232921" y="1172600"/>
            <a:ext cx="7601225" cy="907980"/>
            <a:chOff x="3232921" y="1172600"/>
            <a:chExt cx="7601225" cy="907980"/>
          </a:xfrm>
        </p:grpSpPr>
        <p:cxnSp>
          <p:nvCxnSpPr>
            <p:cNvPr id="6" name="Connector: Elbow 5">
              <a:extLst>
                <a:ext uri="{FF2B5EF4-FFF2-40B4-BE49-F238E27FC236}">
                  <a16:creationId xmlns:a16="http://schemas.microsoft.com/office/drawing/2014/main" id="{2C221A86-6FFA-4357-9708-23ACBD6F4655}"/>
                </a:ext>
              </a:extLst>
            </p:cNvPr>
            <p:cNvCxnSpPr>
              <a:cxnSpLocks/>
              <a:stCxn id="35" idx="0"/>
              <a:endCxn id="8198" idx="0"/>
            </p:cNvCxnSpPr>
            <p:nvPr/>
          </p:nvCxnSpPr>
          <p:spPr>
            <a:xfrm rot="16200000" flipV="1">
              <a:off x="6974401" y="-1779165"/>
              <a:ext cx="118265" cy="7601225"/>
            </a:xfrm>
            <a:prstGeom prst="bentConnector3">
              <a:avLst>
                <a:gd name="adj1" fmla="val 452267"/>
              </a:avLst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74749E16-7F27-437F-8112-895451E36605}"/>
                </a:ext>
              </a:extLst>
            </p:cNvPr>
            <p:cNvSpPr txBox="1"/>
            <p:nvPr/>
          </p:nvSpPr>
          <p:spPr>
            <a:xfrm>
              <a:off x="5784818" y="1172600"/>
              <a:ext cx="23953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Manual update if seen?</a:t>
              </a:r>
              <a:endParaRPr lang="en-DK" dirty="0"/>
            </a:p>
          </p:txBody>
        </p:sp>
      </p:grpSp>
    </p:spTree>
    <p:extLst>
      <p:ext uri="{BB962C8B-B14F-4D97-AF65-F5344CB8AC3E}">
        <p14:creationId xmlns:p14="http://schemas.microsoft.com/office/powerpoint/2010/main" val="3697007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uiExpand="1" build="p" animBg="1"/>
      <p:bldP spid="16" grpId="0" uiExpand="1" build="p" animBg="1"/>
      <p:bldP spid="17" grpId="0" uiExpand="1" build="p" animBg="1"/>
      <p:bldP spid="18" grpId="0" uiExpand="1" build="p" animBg="1"/>
      <p:bldP spid="19" grpId="0" uiExpand="1" build="p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29E543E7-3A24-4293-916C-5C2CE081A19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 problem</a:t>
            </a:r>
            <a:endParaRPr lang="en-DK" dirty="0"/>
          </a:p>
        </p:txBody>
      </p:sp>
      <p:pic>
        <p:nvPicPr>
          <p:cNvPr id="18" name="Billede 9">
            <a:extLst>
              <a:ext uri="{FF2B5EF4-FFF2-40B4-BE49-F238E27FC236}">
                <a16:creationId xmlns:a16="http://schemas.microsoft.com/office/drawing/2014/main" id="{3DF0EAFE-4091-43A2-AC3F-C96F914A97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289" y="2183986"/>
            <a:ext cx="4900848" cy="2756727"/>
          </a:xfrm>
          <a:prstGeom prst="rect">
            <a:avLst/>
          </a:prstGeom>
        </p:spPr>
      </p:pic>
      <p:sp>
        <p:nvSpPr>
          <p:cNvPr id="19" name="Tekstfelt 11">
            <a:extLst>
              <a:ext uri="{FF2B5EF4-FFF2-40B4-BE49-F238E27FC236}">
                <a16:creationId xmlns:a16="http://schemas.microsoft.com/office/drawing/2014/main" id="{01238658-B1A8-4AE1-A666-DEE06C7061BC}"/>
              </a:ext>
            </a:extLst>
          </p:cNvPr>
          <p:cNvSpPr txBox="1"/>
          <p:nvPr/>
        </p:nvSpPr>
        <p:spPr>
          <a:xfrm>
            <a:off x="1186739" y="4940713"/>
            <a:ext cx="4177962" cy="215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hlinkClick r:id="rId3"/>
              </a:rPr>
              <a:t>Source: The Pyramid of Pain | Enterprise Detection &amp; Response (detect-respond.blogspot.com)</a:t>
            </a:r>
            <a:endParaRPr lang="da-DK" sz="800" dirty="0"/>
          </a:p>
        </p:txBody>
      </p:sp>
      <p:sp>
        <p:nvSpPr>
          <p:cNvPr id="20" name="Pladsholder til indhold 2">
            <a:extLst>
              <a:ext uri="{FF2B5EF4-FFF2-40B4-BE49-F238E27FC236}">
                <a16:creationId xmlns:a16="http://schemas.microsoft.com/office/drawing/2014/main" id="{79E5CE74-DF2D-4D6B-B686-4C17EF70C386}"/>
              </a:ext>
            </a:extLst>
          </p:cNvPr>
          <p:cNvSpPr txBox="1">
            <a:spLocks/>
          </p:cNvSpPr>
          <p:nvPr/>
        </p:nvSpPr>
        <p:spPr>
          <a:xfrm>
            <a:off x="6087587" y="1778423"/>
            <a:ext cx="5762981" cy="435234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a-DK" dirty="0"/>
              <a:t>For the last few years the focus has been on improving detection higher up the pyramid.</a:t>
            </a:r>
          </a:p>
          <a:p>
            <a:endParaRPr lang="da-DK" dirty="0"/>
          </a:p>
          <a:p>
            <a:r>
              <a:rPr lang="da-DK" dirty="0"/>
              <a:t>But if this is the case, why is there only indicators being exchanged via MISP?</a:t>
            </a:r>
          </a:p>
          <a:p>
            <a:endParaRPr lang="da-DK" dirty="0"/>
          </a:p>
          <a:p>
            <a:r>
              <a:rPr lang="da-DK" dirty="0"/>
              <a:t>Indicators decay...</a:t>
            </a:r>
          </a:p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021626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16412922-C290-4A38-9835-5E0AA5775A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55327" y="1734427"/>
            <a:ext cx="5569527" cy="4351338"/>
          </a:xfrm>
        </p:spPr>
        <p:txBody>
          <a:bodyPr/>
          <a:lstStyle/>
          <a:p>
            <a:r>
              <a:rPr lang="en-US" dirty="0"/>
              <a:t>Attackers change infrastructure quickly</a:t>
            </a:r>
          </a:p>
          <a:p>
            <a:endParaRPr lang="en-US" dirty="0"/>
          </a:p>
          <a:p>
            <a:r>
              <a:rPr lang="en-US" dirty="0"/>
              <a:t>CIRCL have created some data science around how fast indicators decay</a:t>
            </a:r>
          </a:p>
          <a:p>
            <a:pPr lvl="1"/>
            <a:r>
              <a:rPr lang="en-US" dirty="0"/>
              <a:t>Simplified graph…</a:t>
            </a:r>
            <a:endParaRPr lang="en-DK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7F0FBF-C04E-42E0-B786-23EED0AB3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Decaying indicator</a:t>
            </a:r>
            <a:endParaRPr lang="en-DK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585F06D-B8FD-4945-ACA0-F311B6B41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987" y="1525295"/>
            <a:ext cx="4791075" cy="1276350"/>
          </a:xfrm>
          <a:prstGeom prst="rect">
            <a:avLst/>
          </a:prstGeom>
        </p:spPr>
      </p:pic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1FFD0AA3-6219-45E3-A0A6-5F437FCC3E0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89977251"/>
              </p:ext>
            </p:extLst>
          </p:nvPr>
        </p:nvGraphicFramePr>
        <p:xfrm>
          <a:off x="914400" y="3258178"/>
          <a:ext cx="4392245" cy="330218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439457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  <p:bldGraphic spid="13" grpId="0">
        <p:bldAsOne/>
      </p:bldGraphic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A81181-98ED-4F94-8010-50F66D5B95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3B426A-1F50-446D-80CF-59E344920DA1}" type="slidenum">
              <a:rPr lang="da-DK" smtClean="0"/>
              <a:t>17</a:t>
            </a:fld>
            <a:endParaRPr lang="da-DK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EAE91F32-3225-4C75-9618-4CC9927D9B8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Ok but still where is the issue?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18963379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078C8B6F-9188-4B55-8106-5B5D26F90287}"/>
              </a:ext>
            </a:extLst>
          </p:cNvPr>
          <p:cNvSpPr>
            <a:spLocks noGrp="1"/>
          </p:cNvSpPr>
          <p:nvPr>
            <p:ph sz="quarter" idx="25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7069E7B-6448-4802-9D85-6FB71288D4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572" y="-100349"/>
            <a:ext cx="10515600" cy="1325525"/>
          </a:xfrm>
        </p:spPr>
        <p:txBody>
          <a:bodyPr/>
          <a:lstStyle/>
          <a:p>
            <a:r>
              <a:rPr lang="da-DK" dirty="0"/>
              <a:t>Decay -----&gt; Missed opportunity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C224B013-F5E9-406B-96BD-0F5ED0297A1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0</a:t>
            </a:r>
            <a:endParaRPr lang="en-DK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EC1BB750-A32D-47E2-8DCC-20FA06B1984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en-DK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27552150-461C-44ED-BB36-F9F072A4F7C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en-DK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AE643A9E-B35C-46C0-8794-387468BCBD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en-DK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CD4CD4DC-2F02-4904-A360-601C6FC3B64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4</a:t>
            </a:r>
            <a:endParaRPr lang="en-DK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151738DB-41D4-4547-B2D0-226B6BC185E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5</a:t>
            </a:r>
            <a:endParaRPr lang="en-DK" dirty="0"/>
          </a:p>
        </p:txBody>
      </p:sp>
      <p:pic>
        <p:nvPicPr>
          <p:cNvPr id="1026" name="Picture 2" descr="A picture containing text, light&#10;&#10;Description automatically generated">
            <a:extLst>
              <a:ext uri="{FF2B5EF4-FFF2-40B4-BE49-F238E27FC236}">
                <a16:creationId xmlns:a16="http://schemas.microsoft.com/office/drawing/2014/main" id="{BFC4672F-2742-40CE-ADC9-EC1106FB36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003" y="4121512"/>
            <a:ext cx="1438954" cy="900112"/>
          </a:xfrm>
          <a:prstGeom prst="rect">
            <a:avLst/>
          </a:prstGeom>
          <a:noFill/>
        </p:spPr>
      </p:pic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EB2FB146-5A1A-4795-A47C-9F87998B20AC}"/>
              </a:ext>
            </a:extLst>
          </p:cNvPr>
          <p:cNvSpPr txBox="1">
            <a:spLocks/>
          </p:cNvSpPr>
          <p:nvPr/>
        </p:nvSpPr>
        <p:spPr>
          <a:xfrm>
            <a:off x="576211" y="2411318"/>
            <a:ext cx="1506537" cy="514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Cyber attack in sector</a:t>
            </a:r>
            <a:endParaRPr lang="en-DK" dirty="0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FE1B0494-2591-4EC8-A67D-747A328D7C6A}"/>
              </a:ext>
            </a:extLst>
          </p:cNvPr>
          <p:cNvGrpSpPr/>
          <p:nvPr/>
        </p:nvGrpSpPr>
        <p:grpSpPr>
          <a:xfrm>
            <a:off x="2418419" y="1962315"/>
            <a:ext cx="1629001" cy="2673547"/>
            <a:chOff x="2418419" y="1962315"/>
            <a:chExt cx="1629001" cy="2673547"/>
          </a:xfrm>
        </p:grpSpPr>
        <p:pic>
          <p:nvPicPr>
            <p:cNvPr id="8198" name="Picture 6" descr="Nordic Financial CERT · GitHub">
              <a:extLst>
                <a:ext uri="{FF2B5EF4-FFF2-40B4-BE49-F238E27FC236}">
                  <a16:creationId xmlns:a16="http://schemas.microsoft.com/office/drawing/2014/main" id="{22C603D5-BC7C-4ADF-AA7C-DFFA329D0F0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86" t="16057" r="2886" b="16802"/>
            <a:stretch/>
          </p:blipFill>
          <p:spPr bwMode="auto">
            <a:xfrm>
              <a:off x="2418419" y="1962315"/>
              <a:ext cx="1629001" cy="11694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 Placeholder 10">
              <a:extLst>
                <a:ext uri="{FF2B5EF4-FFF2-40B4-BE49-F238E27FC236}">
                  <a16:creationId xmlns:a16="http://schemas.microsoft.com/office/drawing/2014/main" id="{BB0E4F2C-2DE8-42FD-9DE2-95105EEBE20A}"/>
                </a:ext>
              </a:extLst>
            </p:cNvPr>
            <p:cNvSpPr txBox="1">
              <a:spLocks/>
            </p:cNvSpPr>
            <p:nvPr/>
          </p:nvSpPr>
          <p:spPr>
            <a:xfrm>
              <a:off x="2479650" y="4121512"/>
              <a:ext cx="1506537" cy="51435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9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/>
                <a:t>Receive intel</a:t>
              </a:r>
              <a:endParaRPr lang="en-DK" dirty="0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88A4590A-49A1-47D6-8883-2FEAE0AFF211}"/>
              </a:ext>
            </a:extLst>
          </p:cNvPr>
          <p:cNvGrpSpPr/>
          <p:nvPr/>
        </p:nvGrpSpPr>
        <p:grpSpPr>
          <a:xfrm>
            <a:off x="4383091" y="2374858"/>
            <a:ext cx="1506537" cy="2657517"/>
            <a:chOff x="4383091" y="2374858"/>
            <a:chExt cx="1506537" cy="2657517"/>
          </a:xfrm>
        </p:grpSpPr>
        <p:pic>
          <p:nvPicPr>
            <p:cNvPr id="8194" name="Picture 2" descr="Malware Information Sharing Platform - Wikipedia">
              <a:extLst>
                <a:ext uri="{FF2B5EF4-FFF2-40B4-BE49-F238E27FC236}">
                  <a16:creationId xmlns:a16="http://schemas.microsoft.com/office/drawing/2014/main" id="{775BDDFF-D136-4DB6-9B6E-B14D47A24C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88656" y="4132288"/>
              <a:ext cx="1229933" cy="9000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 Placeholder 10">
              <a:extLst>
                <a:ext uri="{FF2B5EF4-FFF2-40B4-BE49-F238E27FC236}">
                  <a16:creationId xmlns:a16="http://schemas.microsoft.com/office/drawing/2014/main" id="{70538EFF-53FE-46AD-863B-0501CCFCFB99}"/>
                </a:ext>
              </a:extLst>
            </p:cNvPr>
            <p:cNvSpPr txBox="1">
              <a:spLocks/>
            </p:cNvSpPr>
            <p:nvPr/>
          </p:nvSpPr>
          <p:spPr>
            <a:xfrm>
              <a:off x="4383091" y="2374858"/>
              <a:ext cx="1506537" cy="51435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9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/>
                <a:t>Indicators published in MISP</a:t>
              </a:r>
              <a:endParaRPr lang="en-DK" dirty="0"/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28EB7346-A300-4FBD-A90C-2EC698FBCE56}"/>
              </a:ext>
            </a:extLst>
          </p:cNvPr>
          <p:cNvGrpSpPr/>
          <p:nvPr/>
        </p:nvGrpSpPr>
        <p:grpSpPr>
          <a:xfrm>
            <a:off x="6310069" y="2029126"/>
            <a:ext cx="1603337" cy="2619092"/>
            <a:chOff x="6310069" y="2029126"/>
            <a:chExt cx="1603337" cy="2619092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A061DBE2-4C05-4383-BA80-45962E5EA1ED}"/>
                </a:ext>
              </a:extLst>
            </p:cNvPr>
            <p:cNvGrpSpPr/>
            <p:nvPr/>
          </p:nvGrpSpPr>
          <p:grpSpPr>
            <a:xfrm>
              <a:off x="6310069" y="2093113"/>
              <a:ext cx="1603337" cy="2555105"/>
              <a:chOff x="6310069" y="2093113"/>
              <a:chExt cx="1603337" cy="2555105"/>
            </a:xfrm>
          </p:grpSpPr>
          <p:pic>
            <p:nvPicPr>
              <p:cNvPr id="2050" name="Picture 2" descr="Icon&#10;&#10;Description automatically generated">
                <a:extLst>
                  <a:ext uri="{FF2B5EF4-FFF2-40B4-BE49-F238E27FC236}">
                    <a16:creationId xmlns:a16="http://schemas.microsoft.com/office/drawing/2014/main" id="{D6D59CBD-D277-4609-9B46-C7A96DFD670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alphaModFix amt="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613282" y="2093113"/>
                <a:ext cx="900112" cy="900112"/>
              </a:xfrm>
              <a:prstGeom prst="rect">
                <a:avLst/>
              </a:prstGeom>
              <a:noFill/>
            </p:spPr>
          </p:pic>
          <p:sp>
            <p:nvSpPr>
              <p:cNvPr id="28" name="Text Placeholder 10">
                <a:extLst>
                  <a:ext uri="{FF2B5EF4-FFF2-40B4-BE49-F238E27FC236}">
                    <a16:creationId xmlns:a16="http://schemas.microsoft.com/office/drawing/2014/main" id="{3BCE5AE2-9FAE-48E6-9838-40D72524DC3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10069" y="4133868"/>
                <a:ext cx="1603337" cy="51435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199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Arrives in constituents</a:t>
                </a:r>
                <a:endParaRPr lang="en-DK" dirty="0"/>
              </a:p>
            </p:txBody>
          </p:sp>
        </p:grpSp>
        <p:pic>
          <p:nvPicPr>
            <p:cNvPr id="27" name="Picture 2" descr="Malware Information Sharing Platform - Wikipedia">
              <a:extLst>
                <a:ext uri="{FF2B5EF4-FFF2-40B4-BE49-F238E27FC236}">
                  <a16:creationId xmlns:a16="http://schemas.microsoft.com/office/drawing/2014/main" id="{91DFC759-0A12-4BFD-914E-AD4F1BE9C14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86019" y="2029126"/>
              <a:ext cx="480768" cy="3518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8888A687-142B-458C-A73C-9E358096F886}"/>
              </a:ext>
            </a:extLst>
          </p:cNvPr>
          <p:cNvGrpSpPr/>
          <p:nvPr/>
        </p:nvGrpSpPr>
        <p:grpSpPr>
          <a:xfrm>
            <a:off x="8144582" y="2273772"/>
            <a:ext cx="1603337" cy="2724000"/>
            <a:chOff x="8144582" y="2273772"/>
            <a:chExt cx="1603337" cy="2724000"/>
          </a:xfrm>
        </p:grpSpPr>
        <p:pic>
          <p:nvPicPr>
            <p:cNvPr id="29" name="Picture 2" descr="Icon&#10;&#10;Description automatically generated">
              <a:extLst>
                <a:ext uri="{FF2B5EF4-FFF2-40B4-BE49-F238E27FC236}">
                  <a16:creationId xmlns:a16="http://schemas.microsoft.com/office/drawing/2014/main" id="{55C62732-B66F-437C-9980-FB2A11F3AB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96698" y="4097660"/>
              <a:ext cx="900112" cy="900112"/>
            </a:xfrm>
            <a:prstGeom prst="rect">
              <a:avLst/>
            </a:prstGeom>
            <a:noFill/>
          </p:spPr>
        </p:pic>
        <p:sp>
          <p:nvSpPr>
            <p:cNvPr id="30" name="Text Placeholder 10">
              <a:extLst>
                <a:ext uri="{FF2B5EF4-FFF2-40B4-BE49-F238E27FC236}">
                  <a16:creationId xmlns:a16="http://schemas.microsoft.com/office/drawing/2014/main" id="{39B7D28A-E60D-4A48-8B50-5602E0957AEF}"/>
                </a:ext>
              </a:extLst>
            </p:cNvPr>
            <p:cNvSpPr txBox="1">
              <a:spLocks/>
            </p:cNvSpPr>
            <p:nvPr/>
          </p:nvSpPr>
          <p:spPr>
            <a:xfrm>
              <a:off x="8144582" y="2273772"/>
              <a:ext cx="1603337" cy="51435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9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/>
                <a:t>Decision?</a:t>
              </a:r>
            </a:p>
            <a:p>
              <a:r>
                <a:rPr lang="en-US" dirty="0"/>
                <a:t>How to use this?</a:t>
              </a:r>
            </a:p>
          </p:txBody>
        </p:sp>
      </p:grpSp>
      <p:pic>
        <p:nvPicPr>
          <p:cNvPr id="35" name="Picture 2" descr="Icon&#10;&#10;Description automatically generated">
            <a:extLst>
              <a:ext uri="{FF2B5EF4-FFF2-40B4-BE49-F238E27FC236}">
                <a16:creationId xmlns:a16="http://schemas.microsoft.com/office/drawing/2014/main" id="{646F6CE8-613B-4786-BB3C-FAC7AFAC49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4089" y="2080580"/>
            <a:ext cx="900112" cy="900112"/>
          </a:xfrm>
          <a:prstGeom prst="rect">
            <a:avLst/>
          </a:prstGeom>
          <a:noFill/>
        </p:spPr>
      </p:pic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66952D09-43B5-4F90-BB7A-E712040180DE}"/>
              </a:ext>
            </a:extLst>
          </p:cNvPr>
          <p:cNvCxnSpPr>
            <a:cxnSpLocks/>
          </p:cNvCxnSpPr>
          <p:nvPr/>
        </p:nvCxnSpPr>
        <p:spPr>
          <a:xfrm>
            <a:off x="8035194" y="2360216"/>
            <a:ext cx="0" cy="2442520"/>
          </a:xfrm>
          <a:prstGeom prst="line">
            <a:avLst/>
          </a:prstGeom>
          <a:ln w="5715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Group 51">
            <a:extLst>
              <a:ext uri="{FF2B5EF4-FFF2-40B4-BE49-F238E27FC236}">
                <a16:creationId xmlns:a16="http://schemas.microsoft.com/office/drawing/2014/main" id="{DD800C8D-4328-424B-B956-6E0B5FC1EF10}"/>
              </a:ext>
            </a:extLst>
          </p:cNvPr>
          <p:cNvGrpSpPr/>
          <p:nvPr/>
        </p:nvGrpSpPr>
        <p:grpSpPr>
          <a:xfrm>
            <a:off x="3232921" y="1181349"/>
            <a:ext cx="7601225" cy="899231"/>
            <a:chOff x="3232921" y="1181349"/>
            <a:chExt cx="7601225" cy="899231"/>
          </a:xfrm>
        </p:grpSpPr>
        <p:cxnSp>
          <p:nvCxnSpPr>
            <p:cNvPr id="6" name="Connector: Elbow 5">
              <a:extLst>
                <a:ext uri="{FF2B5EF4-FFF2-40B4-BE49-F238E27FC236}">
                  <a16:creationId xmlns:a16="http://schemas.microsoft.com/office/drawing/2014/main" id="{2C221A86-6FFA-4357-9708-23ACBD6F4655}"/>
                </a:ext>
              </a:extLst>
            </p:cNvPr>
            <p:cNvCxnSpPr>
              <a:cxnSpLocks/>
              <a:stCxn id="35" idx="0"/>
              <a:endCxn id="8198" idx="0"/>
            </p:cNvCxnSpPr>
            <p:nvPr/>
          </p:nvCxnSpPr>
          <p:spPr>
            <a:xfrm rot="16200000" flipV="1">
              <a:off x="6974401" y="-1779165"/>
              <a:ext cx="118265" cy="7601225"/>
            </a:xfrm>
            <a:prstGeom prst="bentConnector3">
              <a:avLst>
                <a:gd name="adj1" fmla="val 452267"/>
              </a:avLst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74749E16-7F27-437F-8112-895451E36605}"/>
                </a:ext>
              </a:extLst>
            </p:cNvPr>
            <p:cNvSpPr txBox="1"/>
            <p:nvPr/>
          </p:nvSpPr>
          <p:spPr>
            <a:xfrm>
              <a:off x="5651744" y="1181349"/>
              <a:ext cx="27635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We haven’t seen this attack</a:t>
              </a:r>
              <a:endParaRPr lang="en-DK" dirty="0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C600B632-D9A0-466F-922B-F34840F1704A}"/>
              </a:ext>
            </a:extLst>
          </p:cNvPr>
          <p:cNvGrpSpPr/>
          <p:nvPr/>
        </p:nvGrpSpPr>
        <p:grpSpPr>
          <a:xfrm>
            <a:off x="7592820" y="2360216"/>
            <a:ext cx="3115661" cy="3896443"/>
            <a:chOff x="7592820" y="2360216"/>
            <a:chExt cx="3115661" cy="3896443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82E9D111-98F0-44F8-AF5F-6C39BAA54BAA}"/>
                </a:ext>
              </a:extLst>
            </p:cNvPr>
            <p:cNvCxnSpPr>
              <a:cxnSpLocks/>
            </p:cNvCxnSpPr>
            <p:nvPr/>
          </p:nvCxnSpPr>
          <p:spPr>
            <a:xfrm>
              <a:off x="9966153" y="2360216"/>
              <a:ext cx="0" cy="2442520"/>
            </a:xfrm>
            <a:prstGeom prst="line">
              <a:avLst/>
            </a:prstGeom>
            <a:ln w="57150"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418991FF-A6FE-436C-809F-A6BD573F8336}"/>
                </a:ext>
              </a:extLst>
            </p:cNvPr>
            <p:cNvGrpSpPr/>
            <p:nvPr/>
          </p:nvGrpSpPr>
          <p:grpSpPr>
            <a:xfrm>
              <a:off x="7592820" y="4802737"/>
              <a:ext cx="3115661" cy="1453922"/>
              <a:chOff x="7592820" y="4802737"/>
              <a:chExt cx="3115661" cy="1453922"/>
            </a:xfrm>
          </p:grpSpPr>
          <p:cxnSp>
            <p:nvCxnSpPr>
              <p:cNvPr id="36" name="Straight Arrow Connector 35">
                <a:extLst>
                  <a:ext uri="{FF2B5EF4-FFF2-40B4-BE49-F238E27FC236}">
                    <a16:creationId xmlns:a16="http://schemas.microsoft.com/office/drawing/2014/main" id="{97F8E37A-5635-46BE-ACE9-3BDEC791C7A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174145" y="4802737"/>
                <a:ext cx="792008" cy="1095645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41914E5-8C71-4191-8B56-3CAC93A55FFA}"/>
                  </a:ext>
                </a:extLst>
              </p:cNvPr>
              <p:cNvSpPr txBox="1"/>
              <p:nvPr/>
            </p:nvSpPr>
            <p:spPr>
              <a:xfrm>
                <a:off x="7592820" y="5887327"/>
                <a:ext cx="311566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Attacker changes infrastructure</a:t>
                </a:r>
                <a:endParaRPr lang="en-DK" dirty="0"/>
              </a:p>
            </p:txBody>
          </p:sp>
        </p:grp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792BC94B-E4D0-4EA8-8377-C3703858A7C7}"/>
              </a:ext>
            </a:extLst>
          </p:cNvPr>
          <p:cNvGrpSpPr/>
          <p:nvPr/>
        </p:nvGrpSpPr>
        <p:grpSpPr>
          <a:xfrm>
            <a:off x="10141605" y="2109285"/>
            <a:ext cx="1603337" cy="2784046"/>
            <a:chOff x="10141605" y="2109285"/>
            <a:chExt cx="1603337" cy="2784046"/>
          </a:xfrm>
        </p:grpSpPr>
        <p:sp>
          <p:nvSpPr>
            <p:cNvPr id="37" name="Text Placeholder 10">
              <a:extLst>
                <a:ext uri="{FF2B5EF4-FFF2-40B4-BE49-F238E27FC236}">
                  <a16:creationId xmlns:a16="http://schemas.microsoft.com/office/drawing/2014/main" id="{E95BAB8E-65EF-4FFC-80B3-8E3435827996}"/>
                </a:ext>
              </a:extLst>
            </p:cNvPr>
            <p:cNvSpPr txBox="1">
              <a:spLocks/>
            </p:cNvSpPr>
            <p:nvPr/>
          </p:nvSpPr>
          <p:spPr>
            <a:xfrm>
              <a:off x="10141605" y="4378981"/>
              <a:ext cx="1603337" cy="51435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9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/>
                <a:t>Organization ransomed</a:t>
              </a:r>
            </a:p>
          </p:txBody>
        </p:sp>
        <p:sp>
          <p:nvSpPr>
            <p:cNvPr id="39" name="&quot;Not Allowed&quot; Symbol 38">
              <a:extLst>
                <a:ext uri="{FF2B5EF4-FFF2-40B4-BE49-F238E27FC236}">
                  <a16:creationId xmlns:a16="http://schemas.microsoft.com/office/drawing/2014/main" id="{F083D17B-6E41-4996-A6EA-F85CD90DFB1C}"/>
                </a:ext>
              </a:extLst>
            </p:cNvPr>
            <p:cNvSpPr/>
            <p:nvPr/>
          </p:nvSpPr>
          <p:spPr>
            <a:xfrm>
              <a:off x="10394977" y="2109285"/>
              <a:ext cx="934873" cy="875297"/>
            </a:xfrm>
            <a:prstGeom prst="noSmoking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K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2105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uiExpand="1" build="p" animBg="1"/>
      <p:bldP spid="16" grpId="0" uiExpand="1" build="p" animBg="1"/>
      <p:bldP spid="17" grpId="0" uiExpand="1" build="p" animBg="1"/>
      <p:bldP spid="18" grpId="0" uiExpand="1" build="p" animBg="1"/>
      <p:bldP spid="19" grpId="0" uiExpand="1" build="p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2DB3B5-6029-4F1C-8E01-7E674EB73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automation really the key?</a:t>
            </a:r>
            <a:endParaRPr lang="en-DK" dirty="0"/>
          </a:p>
        </p:txBody>
      </p:sp>
      <p:sp>
        <p:nvSpPr>
          <p:cNvPr id="3" name="Content Placeholder 9">
            <a:extLst>
              <a:ext uri="{FF2B5EF4-FFF2-40B4-BE49-F238E27FC236}">
                <a16:creationId xmlns:a16="http://schemas.microsoft.com/office/drawing/2014/main" id="{B7D2222E-75B9-4132-AC8F-69176E7F4B14}"/>
              </a:ext>
            </a:extLst>
          </p:cNvPr>
          <p:cNvSpPr txBox="1">
            <a:spLocks/>
          </p:cNvSpPr>
          <p:nvPr/>
        </p:nvSpPr>
        <p:spPr>
          <a:xfrm>
            <a:off x="5527965" y="1734427"/>
            <a:ext cx="629689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We don’t just need automation</a:t>
            </a:r>
          </a:p>
          <a:p>
            <a:r>
              <a:rPr lang="en-US" dirty="0"/>
              <a:t>It needs to evolve a bit further than simple indicator sharing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What about sharing detections, which focus on the top of the pyramid?</a:t>
            </a:r>
            <a:endParaRPr lang="en-DK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2ACFA0-EF48-43FF-B189-E15B5EAF31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1064" y="4933949"/>
            <a:ext cx="1401198" cy="770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710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27C7B9D5-7D0A-448D-9006-7E6CD9C69A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326" y="27241"/>
            <a:ext cx="10851475" cy="910704"/>
          </a:xfrm>
        </p:spPr>
        <p:txBody>
          <a:bodyPr/>
          <a:lstStyle/>
          <a:p>
            <a:r>
              <a:rPr lang="en-US"/>
              <a:t>Introduction to this talk…</a:t>
            </a:r>
            <a:endParaRPr lang="en-DK"/>
          </a:p>
        </p:txBody>
      </p:sp>
      <p:sp>
        <p:nvSpPr>
          <p:cNvPr id="17" name="Content Placeholder 1">
            <a:extLst>
              <a:ext uri="{FF2B5EF4-FFF2-40B4-BE49-F238E27FC236}">
                <a16:creationId xmlns:a16="http://schemas.microsoft.com/office/drawing/2014/main" id="{D6D47B80-1727-45BA-9411-FEE6A38C5684}"/>
              </a:ext>
            </a:extLst>
          </p:cNvPr>
          <p:cNvSpPr txBox="1">
            <a:spLocks/>
          </p:cNvSpPr>
          <p:nvPr/>
        </p:nvSpPr>
        <p:spPr>
          <a:xfrm>
            <a:off x="6482005" y="1658788"/>
            <a:ext cx="5121732" cy="4351213"/>
          </a:xfrm>
          <a:prstGeom prst="rect">
            <a:avLst/>
          </a:prstGeom>
        </p:spPr>
        <p:txBody>
          <a:bodyPr>
            <a:normAutofit/>
          </a:bodyPr>
          <a:lstStyle>
            <a:lvl1pPr marL="228623" indent="-228623" algn="l" defTabSz="914492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68" indent="-228623" algn="l" defTabSz="91449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115" indent="-228623" algn="l" defTabSz="91449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360" indent="-228623" algn="l" defTabSz="91449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605" indent="-228623" algn="l" defTabSz="91449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851" indent="-228623" algn="l" defTabSz="91449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096" indent="-228623" algn="l" defTabSz="91449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343" indent="-228623" algn="l" defTabSz="91449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588" indent="-228623" algn="l" defTabSz="91449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199" dirty="0"/>
              <a:t> </a:t>
            </a:r>
          </a:p>
          <a:p>
            <a:pPr marL="457200" indent="-457200">
              <a:buFont typeface="+mj-lt"/>
              <a:buAutoNum type="arabicPeriod"/>
            </a:pPr>
            <a:endParaRPr lang="en-US" sz="2199" dirty="0"/>
          </a:p>
          <a:p>
            <a:pPr marL="457200" indent="-457200">
              <a:buFont typeface="+mj-lt"/>
              <a:buAutoNum type="arabicPeriod"/>
            </a:pPr>
            <a:r>
              <a:rPr lang="en-US" sz="2199" dirty="0"/>
              <a:t>Introductions</a:t>
            </a:r>
          </a:p>
          <a:p>
            <a:pPr marL="800008" lvl="1" indent="-342900">
              <a:buFont typeface="+mj-lt"/>
              <a:buAutoNum type="arabicPeriod"/>
            </a:pPr>
            <a:r>
              <a:rPr lang="en-US" sz="1797" dirty="0"/>
              <a:t>Myself</a:t>
            </a:r>
          </a:p>
          <a:p>
            <a:pPr marL="800008" lvl="1" indent="-342900">
              <a:buFont typeface="+mj-lt"/>
              <a:buAutoNum type="arabicPeriod"/>
            </a:pPr>
            <a:r>
              <a:rPr lang="en-US" sz="1797" dirty="0" err="1"/>
              <a:t>Combitech</a:t>
            </a:r>
            <a:endParaRPr lang="en-US" sz="2199" dirty="0"/>
          </a:p>
          <a:p>
            <a:pPr marL="457200" indent="-457200">
              <a:buFont typeface="+mj-lt"/>
              <a:buAutoNum type="arabicPeriod"/>
            </a:pPr>
            <a:r>
              <a:rPr lang="en-US" sz="2199" dirty="0"/>
              <a:t> The current situation</a:t>
            </a:r>
            <a:endParaRPr lang="en-US" sz="3003" dirty="0"/>
          </a:p>
          <a:p>
            <a:pPr marL="514350" indent="-514350">
              <a:buFont typeface="+mj-lt"/>
              <a:buAutoNum type="arabicPeriod"/>
            </a:pPr>
            <a:r>
              <a:rPr lang="en-US" sz="2200" dirty="0"/>
              <a:t>The Problem</a:t>
            </a:r>
            <a:endParaRPr lang="en-US" sz="1797" dirty="0"/>
          </a:p>
          <a:p>
            <a:pPr marL="514350" indent="-514350">
              <a:buFont typeface="+mj-lt"/>
              <a:buAutoNum type="arabicPeriod"/>
            </a:pPr>
            <a:r>
              <a:rPr lang="en-US" sz="2200" dirty="0"/>
              <a:t>Possible solution</a:t>
            </a:r>
          </a:p>
        </p:txBody>
      </p:sp>
    </p:spTree>
    <p:extLst>
      <p:ext uri="{BB962C8B-B14F-4D97-AF65-F5344CB8AC3E}">
        <p14:creationId xmlns:p14="http://schemas.microsoft.com/office/powerpoint/2010/main" val="639975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D61342-ABC3-4121-81F5-5527084A489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 deeper problem</a:t>
            </a:r>
            <a:endParaRPr lang="en-DK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6F3A053-0622-4C10-A86D-C9B73676228E}"/>
              </a:ext>
            </a:extLst>
          </p:cNvPr>
          <p:cNvGrpSpPr/>
          <p:nvPr/>
        </p:nvGrpSpPr>
        <p:grpSpPr>
          <a:xfrm>
            <a:off x="930142" y="1143699"/>
            <a:ext cx="4951961" cy="3960361"/>
            <a:chOff x="3060393" y="1163797"/>
            <a:chExt cx="4951961" cy="3960361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60DDB3A7-3FA9-4394-AF5E-35D903FE2056}"/>
                </a:ext>
              </a:extLst>
            </p:cNvPr>
            <p:cNvGrpSpPr/>
            <p:nvPr/>
          </p:nvGrpSpPr>
          <p:grpSpPr>
            <a:xfrm>
              <a:off x="3060393" y="1533129"/>
              <a:ext cx="4951961" cy="3591029"/>
              <a:chOff x="3060393" y="1533129"/>
              <a:chExt cx="4951961" cy="3591029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BF014430-116F-4792-8C2E-FA7093AAE4B8}"/>
                  </a:ext>
                </a:extLst>
              </p:cNvPr>
              <p:cNvGrpSpPr/>
              <p:nvPr/>
            </p:nvGrpSpPr>
            <p:grpSpPr>
              <a:xfrm>
                <a:off x="3268728" y="3687746"/>
                <a:ext cx="1700817" cy="1436412"/>
                <a:chOff x="2843684" y="3818374"/>
                <a:chExt cx="1207108" cy="1014883"/>
              </a:xfrm>
            </p:grpSpPr>
            <p:sp>
              <p:nvSpPr>
                <p:cNvPr id="17" name="Oval 16">
                  <a:extLst>
                    <a:ext uri="{FF2B5EF4-FFF2-40B4-BE49-F238E27FC236}">
                      <a16:creationId xmlns:a16="http://schemas.microsoft.com/office/drawing/2014/main" id="{CA8D6C2F-39B6-4DC3-8E92-427B496CD9B6}"/>
                    </a:ext>
                  </a:extLst>
                </p:cNvPr>
                <p:cNvSpPr/>
                <p:nvPr/>
              </p:nvSpPr>
              <p:spPr>
                <a:xfrm>
                  <a:off x="2843684" y="3818374"/>
                  <a:ext cx="1207108" cy="1014883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K"/>
                </a:p>
              </p:txBody>
            </p:sp>
            <p:pic>
              <p:nvPicPr>
                <p:cNvPr id="18" name="Picture 17" descr="Malware Information Sharing Platform - Wikipedia">
                  <a:extLst>
                    <a:ext uri="{FF2B5EF4-FFF2-40B4-BE49-F238E27FC236}">
                      <a16:creationId xmlns:a16="http://schemas.microsoft.com/office/drawing/2014/main" id="{34875CB1-1835-4523-B34E-38E69EA15C1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947389" y="3918857"/>
                  <a:ext cx="975784" cy="71409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7B4881FE-A065-4846-80EE-D4C2652DFE53}"/>
                  </a:ext>
                </a:extLst>
              </p:cNvPr>
              <p:cNvGrpSpPr/>
              <p:nvPr/>
            </p:nvGrpSpPr>
            <p:grpSpPr>
              <a:xfrm>
                <a:off x="6136896" y="3687746"/>
                <a:ext cx="1700817" cy="1436412"/>
                <a:chOff x="2843684" y="3818374"/>
                <a:chExt cx="1207108" cy="1014883"/>
              </a:xfrm>
            </p:grpSpPr>
            <p:sp>
              <p:nvSpPr>
                <p:cNvPr id="15" name="Oval 14">
                  <a:extLst>
                    <a:ext uri="{FF2B5EF4-FFF2-40B4-BE49-F238E27FC236}">
                      <a16:creationId xmlns:a16="http://schemas.microsoft.com/office/drawing/2014/main" id="{16F904ED-168F-4391-B719-FB4098CF5914}"/>
                    </a:ext>
                  </a:extLst>
                </p:cNvPr>
                <p:cNvSpPr/>
                <p:nvPr/>
              </p:nvSpPr>
              <p:spPr>
                <a:xfrm>
                  <a:off x="2843684" y="3818374"/>
                  <a:ext cx="1207108" cy="1014883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K"/>
                </a:p>
              </p:txBody>
            </p:sp>
            <p:pic>
              <p:nvPicPr>
                <p:cNvPr id="16" name="Picture 15" descr="Malware Information Sharing Platform - Wikipedia">
                  <a:extLst>
                    <a:ext uri="{FF2B5EF4-FFF2-40B4-BE49-F238E27FC236}">
                      <a16:creationId xmlns:a16="http://schemas.microsoft.com/office/drawing/2014/main" id="{78437D12-C49B-4C45-93E5-56CDD6F5EAE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947389" y="3918857"/>
                  <a:ext cx="975784" cy="71409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10BC05AD-E8AB-4774-8306-C36C02756159}"/>
                  </a:ext>
                </a:extLst>
              </p:cNvPr>
              <p:cNvCxnSpPr>
                <a:cxnSpLocks/>
                <a:stCxn id="13" idx="3"/>
                <a:endCxn id="17" idx="0"/>
              </p:cNvCxnSpPr>
              <p:nvPr/>
            </p:nvCxnSpPr>
            <p:spPr>
              <a:xfrm flipH="1">
                <a:off x="4119137" y="2759183"/>
                <a:ext cx="848147" cy="928563"/>
              </a:xfrm>
              <a:prstGeom prst="straightConnector1">
                <a:avLst/>
              </a:prstGeom>
              <a:ln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8857F69-CAA6-4C94-97CD-A06EF5A5F368}"/>
                  </a:ext>
                </a:extLst>
              </p:cNvPr>
              <p:cNvSpPr txBox="1"/>
              <p:nvPr/>
            </p:nvSpPr>
            <p:spPr>
              <a:xfrm>
                <a:off x="3060393" y="3429000"/>
                <a:ext cx="7089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Org A</a:t>
                </a:r>
                <a:endParaRPr lang="en-DK" dirty="0"/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2B35DE0-0DE8-44BB-B30B-1869EFE52E26}"/>
                  </a:ext>
                </a:extLst>
              </p:cNvPr>
              <p:cNvSpPr txBox="1"/>
              <p:nvPr/>
            </p:nvSpPr>
            <p:spPr>
              <a:xfrm>
                <a:off x="7303442" y="3460632"/>
                <a:ext cx="7089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Org B</a:t>
                </a:r>
                <a:endParaRPr lang="en-DK" dirty="0"/>
              </a:p>
            </p:txBody>
          </p: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4C9C7E64-2EB2-4298-B7A9-3646E5A1B468}"/>
                  </a:ext>
                </a:extLst>
              </p:cNvPr>
              <p:cNvGrpSpPr/>
              <p:nvPr/>
            </p:nvGrpSpPr>
            <p:grpSpPr>
              <a:xfrm>
                <a:off x="4718205" y="1533129"/>
                <a:ext cx="1700817" cy="1436412"/>
                <a:chOff x="2843684" y="3818374"/>
                <a:chExt cx="1207108" cy="1014883"/>
              </a:xfrm>
            </p:grpSpPr>
            <p:sp>
              <p:nvSpPr>
                <p:cNvPr id="13" name="Oval 12">
                  <a:extLst>
                    <a:ext uri="{FF2B5EF4-FFF2-40B4-BE49-F238E27FC236}">
                      <a16:creationId xmlns:a16="http://schemas.microsoft.com/office/drawing/2014/main" id="{CCC2D935-C099-49DD-B22A-03A40E7C7DFB}"/>
                    </a:ext>
                  </a:extLst>
                </p:cNvPr>
                <p:cNvSpPr/>
                <p:nvPr/>
              </p:nvSpPr>
              <p:spPr>
                <a:xfrm>
                  <a:off x="2843684" y="3818374"/>
                  <a:ext cx="1207108" cy="1014883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K"/>
                </a:p>
              </p:txBody>
            </p:sp>
            <p:pic>
              <p:nvPicPr>
                <p:cNvPr id="14" name="Picture 13" descr="Malware Information Sharing Platform - Wikipedia">
                  <a:extLst>
                    <a:ext uri="{FF2B5EF4-FFF2-40B4-BE49-F238E27FC236}">
                      <a16:creationId xmlns:a16="http://schemas.microsoft.com/office/drawing/2014/main" id="{735F6DD8-46FE-4512-9F42-847F0AD7CC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947389" y="3918857"/>
                  <a:ext cx="975784" cy="71409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71714653-5BC1-4329-9C0D-F3F5FB423A24}"/>
                  </a:ext>
                </a:extLst>
              </p:cNvPr>
              <p:cNvCxnSpPr>
                <a:cxnSpLocks/>
                <a:stCxn id="13" idx="5"/>
                <a:endCxn id="15" idx="0"/>
              </p:cNvCxnSpPr>
              <p:nvPr/>
            </p:nvCxnSpPr>
            <p:spPr>
              <a:xfrm>
                <a:off x="6169943" y="2759183"/>
                <a:ext cx="817362" cy="928563"/>
              </a:xfrm>
              <a:prstGeom prst="straightConnector1">
                <a:avLst/>
              </a:prstGeom>
              <a:ln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67897F2-AB6C-405D-9CD3-FCD52DBB7168}"/>
                </a:ext>
              </a:extLst>
            </p:cNvPr>
            <p:cNvSpPr txBox="1"/>
            <p:nvPr/>
          </p:nvSpPr>
          <p:spPr>
            <a:xfrm>
              <a:off x="5151896" y="1163797"/>
              <a:ext cx="8334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NFCert</a:t>
              </a:r>
              <a:endParaRPr lang="en-DK" dirty="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525B821-1462-4FA0-A2D7-4D600339D355}"/>
              </a:ext>
            </a:extLst>
          </p:cNvPr>
          <p:cNvGrpSpPr/>
          <p:nvPr/>
        </p:nvGrpSpPr>
        <p:grpSpPr>
          <a:xfrm>
            <a:off x="1083094" y="4977545"/>
            <a:ext cx="1753939" cy="1753939"/>
            <a:chOff x="1083094" y="4977545"/>
            <a:chExt cx="1753939" cy="1753939"/>
          </a:xfrm>
        </p:grpSpPr>
        <p:pic>
          <p:nvPicPr>
            <p:cNvPr id="4098" name="Picture 2" descr="Chart, bubble chart&#10;&#10;Description automatically generated">
              <a:extLst>
                <a:ext uri="{FF2B5EF4-FFF2-40B4-BE49-F238E27FC236}">
                  <a16:creationId xmlns:a16="http://schemas.microsoft.com/office/drawing/2014/main" id="{B6C3F3FF-1C16-4E61-ABBB-E3BA7B5F4C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3094" y="4977545"/>
              <a:ext cx="1753939" cy="1753939"/>
            </a:xfrm>
            <a:prstGeom prst="rect">
              <a:avLst/>
            </a:prstGeom>
            <a:noFill/>
          </p:spPr>
        </p:pic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1832E60A-58AB-4686-BA72-7E18C48C152C}"/>
                </a:ext>
              </a:extLst>
            </p:cNvPr>
            <p:cNvCxnSpPr>
              <a:cxnSpLocks/>
              <a:stCxn id="17" idx="4"/>
            </p:cNvCxnSpPr>
            <p:nvPr/>
          </p:nvCxnSpPr>
          <p:spPr>
            <a:xfrm>
              <a:off x="1988886" y="5104060"/>
              <a:ext cx="2560" cy="51631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3F1CA34-9A93-4E45-BEE5-130EB44B6F67}"/>
              </a:ext>
            </a:extLst>
          </p:cNvPr>
          <p:cNvGrpSpPr/>
          <p:nvPr/>
        </p:nvGrpSpPr>
        <p:grpSpPr>
          <a:xfrm>
            <a:off x="4006644" y="5104060"/>
            <a:ext cx="1700817" cy="1196918"/>
            <a:chOff x="4006644" y="5104060"/>
            <a:chExt cx="1700817" cy="1196918"/>
          </a:xfrm>
        </p:grpSpPr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407089D5-7717-4A6F-A778-60C1D7956767}"/>
                </a:ext>
              </a:extLst>
            </p:cNvPr>
            <p:cNvCxnSpPr>
              <a:cxnSpLocks/>
              <a:stCxn id="15" idx="4"/>
            </p:cNvCxnSpPr>
            <p:nvPr/>
          </p:nvCxnSpPr>
          <p:spPr>
            <a:xfrm>
              <a:off x="4857054" y="5104060"/>
              <a:ext cx="0" cy="51631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122" name="Picture 2" descr="Logo, company name&#10;&#10;Description automatically generated">
              <a:extLst>
                <a:ext uri="{FF2B5EF4-FFF2-40B4-BE49-F238E27FC236}">
                  <a16:creationId xmlns:a16="http://schemas.microsoft.com/office/drawing/2014/main" id="{09E93670-330A-4B74-83A1-F38A0ACCF2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06644" y="5408049"/>
              <a:ext cx="1700817" cy="892929"/>
            </a:xfrm>
            <a:prstGeom prst="rect">
              <a:avLst/>
            </a:prstGeom>
            <a:noFill/>
          </p:spPr>
        </p:pic>
      </p:grpSp>
      <p:sp>
        <p:nvSpPr>
          <p:cNvPr id="23" name="Content Placeholder 9">
            <a:extLst>
              <a:ext uri="{FF2B5EF4-FFF2-40B4-BE49-F238E27FC236}">
                <a16:creationId xmlns:a16="http://schemas.microsoft.com/office/drawing/2014/main" id="{F89206AB-46C4-45A5-8CC0-4B72B7A53025}"/>
              </a:ext>
            </a:extLst>
          </p:cNvPr>
          <p:cNvSpPr txBox="1">
            <a:spLocks/>
          </p:cNvSpPr>
          <p:nvPr/>
        </p:nvSpPr>
        <p:spPr>
          <a:xfrm>
            <a:off x="6378056" y="1655249"/>
            <a:ext cx="5528037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If </a:t>
            </a:r>
            <a:r>
              <a:rPr lang="en-US" dirty="0" err="1"/>
              <a:t>NFCert</a:t>
            </a:r>
            <a:r>
              <a:rPr lang="en-US" dirty="0"/>
              <a:t> need to send detections to their constituents:-</a:t>
            </a:r>
          </a:p>
          <a:p>
            <a:r>
              <a:rPr lang="en-US" dirty="0"/>
              <a:t>Each organization has their own SIEM</a:t>
            </a:r>
          </a:p>
          <a:p>
            <a:r>
              <a:rPr lang="en-US" dirty="0"/>
              <a:t>Does </a:t>
            </a:r>
            <a:r>
              <a:rPr lang="en-US" dirty="0" err="1"/>
              <a:t>NFCert</a:t>
            </a:r>
            <a:r>
              <a:rPr lang="en-US" dirty="0"/>
              <a:t> need to send detections in every SIEM language?</a:t>
            </a:r>
          </a:p>
          <a:p>
            <a:pPr lvl="1"/>
            <a:r>
              <a:rPr lang="en-US" dirty="0"/>
              <a:t>There are a lot…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242078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1931CD-387F-4A1C-995D-5CDC0FA762D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There is some salvation…</a:t>
            </a:r>
            <a:endParaRPr lang="en-DK" dirty="0"/>
          </a:p>
        </p:txBody>
      </p:sp>
      <p:pic>
        <p:nvPicPr>
          <p:cNvPr id="6146" name="Picture 2" descr="Logo, company name&#10;&#10;Description automatically generated">
            <a:extLst>
              <a:ext uri="{FF2B5EF4-FFF2-40B4-BE49-F238E27FC236}">
                <a16:creationId xmlns:a16="http://schemas.microsoft.com/office/drawing/2014/main" id="{16E538A7-BD7F-4AA4-8298-D2B031F974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5842" y="3093428"/>
            <a:ext cx="3667125" cy="1409700"/>
          </a:xfrm>
          <a:prstGeom prst="rect">
            <a:avLst/>
          </a:prstGeom>
          <a:noFill/>
        </p:spPr>
      </p:pic>
      <p:sp>
        <p:nvSpPr>
          <p:cNvPr id="4" name="Content Placeholder 9">
            <a:extLst>
              <a:ext uri="{FF2B5EF4-FFF2-40B4-BE49-F238E27FC236}">
                <a16:creationId xmlns:a16="http://schemas.microsoft.com/office/drawing/2014/main" id="{108361A2-EB2E-4DDE-86E3-73DC0E047429}"/>
              </a:ext>
            </a:extLst>
          </p:cNvPr>
          <p:cNvSpPr txBox="1">
            <a:spLocks/>
          </p:cNvSpPr>
          <p:nvPr/>
        </p:nvSpPr>
        <p:spPr>
          <a:xfrm>
            <a:off x="1061307" y="1241474"/>
            <a:ext cx="5556738" cy="534572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r>
              <a:rPr lang="en-US" dirty="0"/>
              <a:t>The security community saw the need to be able to share common detection rules across the industry...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Sigma was born</a:t>
            </a:r>
          </a:p>
          <a:p>
            <a:pPr lvl="1"/>
            <a:r>
              <a:rPr lang="en-US" dirty="0"/>
              <a:t>Generic detection language</a:t>
            </a:r>
          </a:p>
          <a:p>
            <a:pPr lvl="1"/>
            <a:r>
              <a:rPr lang="en-US" dirty="0"/>
              <a:t>Sigma converter tools</a:t>
            </a:r>
          </a:p>
          <a:p>
            <a:pPr lvl="2"/>
            <a:r>
              <a:rPr lang="en-US" dirty="0"/>
              <a:t>Uncoder.io and more…</a:t>
            </a:r>
          </a:p>
        </p:txBody>
      </p:sp>
    </p:spTree>
    <p:extLst>
      <p:ext uri="{BB962C8B-B14F-4D97-AF65-F5344CB8AC3E}">
        <p14:creationId xmlns:p14="http://schemas.microsoft.com/office/powerpoint/2010/main" val="2308644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414459-22DA-42CB-8EBC-44D8E949295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 solution…</a:t>
            </a:r>
            <a:endParaRPr lang="en-DK" dirty="0"/>
          </a:p>
        </p:txBody>
      </p:sp>
      <p:pic>
        <p:nvPicPr>
          <p:cNvPr id="3" name="Picture 2" descr="A red and blue logo&#10;&#10;Description automatically generated with low confidence">
            <a:extLst>
              <a:ext uri="{FF2B5EF4-FFF2-40B4-BE49-F238E27FC236}">
                <a16:creationId xmlns:a16="http://schemas.microsoft.com/office/drawing/2014/main" id="{AE427A48-C220-4DB6-83EA-14BD428E28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217" y="1936363"/>
            <a:ext cx="4446570" cy="3581400"/>
          </a:xfrm>
          <a:prstGeom prst="rect">
            <a:avLst/>
          </a:prstGeom>
          <a:noFill/>
        </p:spPr>
      </p:pic>
      <p:sp>
        <p:nvSpPr>
          <p:cNvPr id="4" name="Content Placeholder 9">
            <a:extLst>
              <a:ext uri="{FF2B5EF4-FFF2-40B4-BE49-F238E27FC236}">
                <a16:creationId xmlns:a16="http://schemas.microsoft.com/office/drawing/2014/main" id="{F458DC93-6CDB-4093-94BB-FA59E624E229}"/>
              </a:ext>
            </a:extLst>
          </p:cNvPr>
          <p:cNvSpPr txBox="1">
            <a:spLocks/>
          </p:cNvSpPr>
          <p:nvPr/>
        </p:nvSpPr>
        <p:spPr>
          <a:xfrm>
            <a:off x="6315366" y="1512277"/>
            <a:ext cx="5556738" cy="534572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We are back at the gap…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At this time:-</a:t>
            </a:r>
          </a:p>
          <a:p>
            <a:r>
              <a:rPr lang="en-US" dirty="0"/>
              <a:t>I had a great intern Michael Pedersen</a:t>
            </a:r>
          </a:p>
          <a:p>
            <a:pPr lvl="1"/>
            <a:r>
              <a:rPr lang="en-US" dirty="0"/>
              <a:t>Now employed at JN Data CDC</a:t>
            </a:r>
          </a:p>
          <a:p>
            <a:endParaRPr lang="en-US" dirty="0"/>
          </a:p>
          <a:p>
            <a:r>
              <a:rPr lang="en-US" dirty="0"/>
              <a:t>We hypothesized that it could be possible to use MISP to solve this problem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683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Diagram&#10;&#10;Description automatically generated">
            <a:extLst>
              <a:ext uri="{FF2B5EF4-FFF2-40B4-BE49-F238E27FC236}">
                <a16:creationId xmlns:a16="http://schemas.microsoft.com/office/drawing/2014/main" id="{B0507710-475E-490B-B1E6-941AAEE6C8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59581"/>
            <a:ext cx="7288370" cy="5898419"/>
          </a:xfrm>
          <a:prstGeom prst="rect">
            <a:avLst/>
          </a:prstGeom>
          <a:noFill/>
        </p:spPr>
      </p:pic>
      <p:sp>
        <p:nvSpPr>
          <p:cNvPr id="4" name="Content Placeholder 9">
            <a:extLst>
              <a:ext uri="{FF2B5EF4-FFF2-40B4-BE49-F238E27FC236}">
                <a16:creationId xmlns:a16="http://schemas.microsoft.com/office/drawing/2014/main" id="{7FA89B9A-9AA5-42AC-AD6C-E5F7E57F81DB}"/>
              </a:ext>
            </a:extLst>
          </p:cNvPr>
          <p:cNvSpPr txBox="1">
            <a:spLocks/>
          </p:cNvSpPr>
          <p:nvPr/>
        </p:nvSpPr>
        <p:spPr>
          <a:xfrm>
            <a:off x="7626699" y="1225900"/>
            <a:ext cx="4279394" cy="528543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This is his internship project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…Simple right?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58796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BB02AC-C43D-4D58-BD19-CD3244A955D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So what is actually happening here?</a:t>
            </a:r>
            <a:endParaRPr lang="en-DK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BD7A4D-D51D-4EDA-AE4D-E29CA64449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0032" y="1642905"/>
            <a:ext cx="3657600" cy="4114800"/>
          </a:xfrm>
          <a:prstGeom prst="rect">
            <a:avLst/>
          </a:prstGeom>
        </p:spPr>
      </p:pic>
      <p:sp>
        <p:nvSpPr>
          <p:cNvPr id="6" name="Content Placeholder 9">
            <a:extLst>
              <a:ext uri="{FF2B5EF4-FFF2-40B4-BE49-F238E27FC236}">
                <a16:creationId xmlns:a16="http://schemas.microsoft.com/office/drawing/2014/main" id="{F436C2D6-1035-44FC-9F16-D54C61BC10E6}"/>
              </a:ext>
            </a:extLst>
          </p:cNvPr>
          <p:cNvSpPr txBox="1">
            <a:spLocks/>
          </p:cNvSpPr>
          <p:nvPr/>
        </p:nvSpPr>
        <p:spPr>
          <a:xfrm>
            <a:off x="6096000" y="1642905"/>
            <a:ext cx="5556738" cy="534572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US" dirty="0"/>
              <a:t>The detection comes in via the connection to the </a:t>
            </a:r>
            <a:r>
              <a:rPr lang="en-US" dirty="0" err="1"/>
              <a:t>NFCert</a:t>
            </a:r>
            <a:r>
              <a:rPr lang="en-US" dirty="0"/>
              <a:t> MISP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A small piece of code monitors MISP for new detections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When a new detection is published, the code interacts with the Sigma translator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The translated detection is pushed into the SIEM engine via API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9755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AD51E6-7545-4A26-A8DA-80FA1DEEB0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Benefits</a:t>
            </a:r>
            <a:endParaRPr lang="en-DK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000DAB6-675D-4411-BF8A-F46E741CF6A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err="1"/>
              <a:t>NFCert</a:t>
            </a:r>
            <a:r>
              <a:rPr lang="en-US" dirty="0"/>
              <a:t> can begin to run automated detections directly into their constituents MISP</a:t>
            </a:r>
          </a:p>
          <a:p>
            <a:r>
              <a:rPr lang="en-US" dirty="0"/>
              <a:t>Move higher up the pyramid of pain</a:t>
            </a:r>
          </a:p>
          <a:p>
            <a:r>
              <a:rPr lang="en-US" dirty="0"/>
              <a:t>It can be tweaked to allow </a:t>
            </a:r>
            <a:r>
              <a:rPr lang="en-US" dirty="0" err="1"/>
              <a:t>NFCert</a:t>
            </a:r>
            <a:r>
              <a:rPr lang="en-US" dirty="0"/>
              <a:t> to threat hunt</a:t>
            </a:r>
            <a:endParaRPr lang="en-DK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5B85355-689E-4486-B300-F3FD5C17506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Considerations</a:t>
            </a:r>
            <a:endParaRPr lang="en-DK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37BD417-2119-4FB0-8994-460D288F0D5D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Governance is required around which log sources should be allowed to be queried</a:t>
            </a:r>
          </a:p>
          <a:p>
            <a:r>
              <a:rPr lang="en-US" dirty="0"/>
              <a:t>Could this be used by CFCS as a way of supplementing their sensor network?</a:t>
            </a:r>
          </a:p>
          <a:p>
            <a:r>
              <a:rPr lang="en-US" dirty="0" err="1"/>
              <a:t>Combitech</a:t>
            </a:r>
            <a:r>
              <a:rPr lang="en-US" dirty="0"/>
              <a:t> do this today with our customers…</a:t>
            </a:r>
            <a:endParaRPr lang="en-DK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A40537E-7242-48BA-95CC-D9BD51BF3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all sounds great… What else?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535541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 uiExpand="1" build="p"/>
      <p:bldP spid="6" grpId="0" build="p"/>
      <p:bldP spid="7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C4088-A2CA-46F5-A2BB-2587B82531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326" y="109633"/>
            <a:ext cx="9896367" cy="910678"/>
          </a:xfrm>
        </p:spPr>
        <p:txBody>
          <a:bodyPr/>
          <a:lstStyle/>
          <a:p>
            <a:r>
              <a:rPr lang="da-DK"/>
              <a:t>kundeportefølje</a:t>
            </a:r>
          </a:p>
        </p:txBody>
      </p:sp>
      <p:pic>
        <p:nvPicPr>
          <p:cNvPr id="29" name="Picture 28" descr="Background pattern&#10;&#10;Description automatically generated with medium confidence">
            <a:extLst>
              <a:ext uri="{FF2B5EF4-FFF2-40B4-BE49-F238E27FC236}">
                <a16:creationId xmlns:a16="http://schemas.microsoft.com/office/drawing/2014/main" id="{532F72C4-856F-4FB2-963A-C6DBAE097D9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75" b="19880"/>
          <a:stretch/>
        </p:blipFill>
        <p:spPr>
          <a:xfrm>
            <a:off x="19277" y="1032585"/>
            <a:ext cx="12195175" cy="5839111"/>
          </a:xfrm>
          <a:prstGeom prst="rect">
            <a:avLst/>
          </a:prstGeom>
        </p:spPr>
      </p:pic>
      <p:sp>
        <p:nvSpPr>
          <p:cNvPr id="34" name="Hexagon 33">
            <a:extLst>
              <a:ext uri="{FF2B5EF4-FFF2-40B4-BE49-F238E27FC236}">
                <a16:creationId xmlns:a16="http://schemas.microsoft.com/office/drawing/2014/main" id="{11C3712B-DB38-4459-A213-C606ED5D9498}"/>
              </a:ext>
            </a:extLst>
          </p:cNvPr>
          <p:cNvSpPr/>
          <p:nvPr/>
        </p:nvSpPr>
        <p:spPr>
          <a:xfrm>
            <a:off x="715568" y="1428177"/>
            <a:ext cx="1282667" cy="1105747"/>
          </a:xfrm>
          <a:prstGeom prst="hexagon">
            <a:avLst/>
          </a:prstGeom>
          <a:blipFill>
            <a:blip r:embed="rId3"/>
            <a:stretch>
              <a:fillRect/>
            </a:stretch>
          </a:blip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9" name="Hexagon 38">
            <a:extLst>
              <a:ext uri="{FF2B5EF4-FFF2-40B4-BE49-F238E27FC236}">
                <a16:creationId xmlns:a16="http://schemas.microsoft.com/office/drawing/2014/main" id="{6AB6189B-787D-430E-AB3F-40D2EF3B33D3}"/>
              </a:ext>
            </a:extLst>
          </p:cNvPr>
          <p:cNvSpPr/>
          <p:nvPr/>
        </p:nvSpPr>
        <p:spPr>
          <a:xfrm>
            <a:off x="1780959" y="2004678"/>
            <a:ext cx="1282667" cy="1105747"/>
          </a:xfrm>
          <a:prstGeom prst="hexagon">
            <a:avLst/>
          </a:prstGeom>
          <a:blipFill dpi="0" rotWithShape="1">
            <a:blip r:embed="rId4"/>
            <a:srcRect/>
            <a:stretch>
              <a:fillRect l="3000" r="3000"/>
            </a:stretch>
          </a:blip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6CEAEFC3-0A54-40D6-A614-6CBC126668AA}"/>
              </a:ext>
            </a:extLst>
          </p:cNvPr>
          <p:cNvSpPr/>
          <p:nvPr/>
        </p:nvSpPr>
        <p:spPr>
          <a:xfrm>
            <a:off x="715568" y="2581180"/>
            <a:ext cx="1282667" cy="1105747"/>
          </a:xfrm>
          <a:prstGeom prst="hexagon">
            <a:avLst/>
          </a:prstGeom>
          <a:blipFill dpi="0" rotWithShape="1">
            <a:blip r:embed="rId5"/>
            <a:srcRect/>
            <a:stretch>
              <a:fillRect l="-2000" t="-10000" b="-4000"/>
            </a:stretch>
          </a:blip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385E6E0C-2426-4F2D-ACC5-A6380FC442DD}"/>
              </a:ext>
            </a:extLst>
          </p:cNvPr>
          <p:cNvSpPr/>
          <p:nvPr/>
        </p:nvSpPr>
        <p:spPr>
          <a:xfrm>
            <a:off x="1786890" y="3157681"/>
            <a:ext cx="1282667" cy="1105747"/>
          </a:xfrm>
          <a:prstGeom prst="hexagon">
            <a:avLst/>
          </a:prstGeom>
          <a:blipFill dpi="0" rotWithShape="1">
            <a:blip r:embed="rId6"/>
            <a:srcRect/>
            <a:stretch>
              <a:fillRect l="-10000" t="-10000" r="-10000" b="-10000"/>
            </a:stretch>
          </a:blip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FB72A329-ED29-4A2E-864A-8171AB9D32E4}"/>
              </a:ext>
            </a:extLst>
          </p:cNvPr>
          <p:cNvSpPr/>
          <p:nvPr/>
        </p:nvSpPr>
        <p:spPr>
          <a:xfrm>
            <a:off x="7119554" y="2581180"/>
            <a:ext cx="1282667" cy="1105747"/>
          </a:xfrm>
          <a:prstGeom prst="hexagon">
            <a:avLst/>
          </a:prstGeom>
          <a:blipFill dpi="0" rotWithShape="1">
            <a:blip r:embed="rId7"/>
            <a:srcRect/>
            <a:stretch>
              <a:fillRect/>
            </a:stretch>
          </a:blip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43" name="Hexagon 42">
            <a:extLst>
              <a:ext uri="{FF2B5EF4-FFF2-40B4-BE49-F238E27FC236}">
                <a16:creationId xmlns:a16="http://schemas.microsoft.com/office/drawing/2014/main" id="{95D3D398-2C00-46A9-9FAA-F9500810D86A}"/>
              </a:ext>
            </a:extLst>
          </p:cNvPr>
          <p:cNvSpPr/>
          <p:nvPr/>
        </p:nvSpPr>
        <p:spPr>
          <a:xfrm>
            <a:off x="4982066" y="1428177"/>
            <a:ext cx="1282667" cy="1105747"/>
          </a:xfrm>
          <a:prstGeom prst="hexagon">
            <a:avLst/>
          </a:prstGeom>
          <a:blipFill dpi="0" rotWithShape="1">
            <a:blip r:embed="rId8"/>
            <a:srcRect/>
            <a:stretch>
              <a:fillRect l="-12000" t="-15000" r="-9000" b="-15000"/>
            </a:stretch>
          </a:blip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44" name="Hexagon 43">
            <a:extLst>
              <a:ext uri="{FF2B5EF4-FFF2-40B4-BE49-F238E27FC236}">
                <a16:creationId xmlns:a16="http://schemas.microsoft.com/office/drawing/2014/main" id="{4737956B-C53E-4BCA-AFE8-1DA5C27C8036}"/>
              </a:ext>
            </a:extLst>
          </p:cNvPr>
          <p:cNvSpPr/>
          <p:nvPr/>
        </p:nvSpPr>
        <p:spPr>
          <a:xfrm>
            <a:off x="3914091" y="2004678"/>
            <a:ext cx="1282667" cy="1105747"/>
          </a:xfrm>
          <a:prstGeom prst="hexagon">
            <a:avLst/>
          </a:prstGeom>
          <a:blipFill dpi="0" rotWithShape="1">
            <a:blip r:embed="rId9"/>
            <a:srcRect/>
            <a:stretch>
              <a:fillRect l="-13000" t="-15000" r="-10000" b="-20000"/>
            </a:stretch>
          </a:blip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45" name="Hexagon 44">
            <a:extLst>
              <a:ext uri="{FF2B5EF4-FFF2-40B4-BE49-F238E27FC236}">
                <a16:creationId xmlns:a16="http://schemas.microsoft.com/office/drawing/2014/main" id="{5F0E8CD7-D9DE-44CD-B01A-DFCF3E6C2B84}"/>
              </a:ext>
            </a:extLst>
          </p:cNvPr>
          <p:cNvSpPr/>
          <p:nvPr/>
        </p:nvSpPr>
        <p:spPr>
          <a:xfrm>
            <a:off x="715568" y="3732607"/>
            <a:ext cx="1282667" cy="1105747"/>
          </a:xfrm>
          <a:prstGeom prst="hexagon">
            <a:avLst/>
          </a:prstGeom>
          <a:blipFill dpi="0" rotWithShape="1">
            <a:blip r:embed="rId10"/>
            <a:srcRect/>
            <a:stretch>
              <a:fillRect/>
            </a:stretch>
          </a:blip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46" name="Hexagon 45">
            <a:extLst>
              <a:ext uri="{FF2B5EF4-FFF2-40B4-BE49-F238E27FC236}">
                <a16:creationId xmlns:a16="http://schemas.microsoft.com/office/drawing/2014/main" id="{CEFA56A7-11B8-4625-B21A-931E22CC9DF3}"/>
              </a:ext>
            </a:extLst>
          </p:cNvPr>
          <p:cNvSpPr/>
          <p:nvPr/>
        </p:nvSpPr>
        <p:spPr>
          <a:xfrm>
            <a:off x="2848817" y="1428177"/>
            <a:ext cx="1282667" cy="1105747"/>
          </a:xfrm>
          <a:prstGeom prst="hexagon">
            <a:avLst/>
          </a:prstGeom>
          <a:blipFill dpi="0" rotWithShape="1">
            <a:blip r:embed="rId11"/>
            <a:srcRect/>
            <a:stretch>
              <a:fillRect/>
            </a:stretch>
          </a:blip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47" name="Hexagon 46">
            <a:extLst>
              <a:ext uri="{FF2B5EF4-FFF2-40B4-BE49-F238E27FC236}">
                <a16:creationId xmlns:a16="http://schemas.microsoft.com/office/drawing/2014/main" id="{9A7B8EB1-55E4-43DA-9848-BB2837196A35}"/>
              </a:ext>
            </a:extLst>
          </p:cNvPr>
          <p:cNvSpPr/>
          <p:nvPr/>
        </p:nvSpPr>
        <p:spPr>
          <a:xfrm>
            <a:off x="9254217" y="2581180"/>
            <a:ext cx="1282667" cy="1105747"/>
          </a:xfrm>
          <a:prstGeom prst="hexagon">
            <a:avLst/>
          </a:prstGeom>
          <a:blipFill dpi="0" rotWithShape="1">
            <a:blip r:embed="rId12"/>
            <a:srcRect/>
            <a:stretch>
              <a:fillRect l="3000" r="1000"/>
            </a:stretch>
          </a:blip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48" name="Hexagon 47">
            <a:extLst>
              <a:ext uri="{FF2B5EF4-FFF2-40B4-BE49-F238E27FC236}">
                <a16:creationId xmlns:a16="http://schemas.microsoft.com/office/drawing/2014/main" id="{F94E93EA-7313-4BD6-B88E-3E428007A347}"/>
              </a:ext>
            </a:extLst>
          </p:cNvPr>
          <p:cNvSpPr/>
          <p:nvPr/>
        </p:nvSpPr>
        <p:spPr>
          <a:xfrm>
            <a:off x="8177644" y="3157681"/>
            <a:ext cx="1282667" cy="1105747"/>
          </a:xfrm>
          <a:prstGeom prst="hexagon">
            <a:avLst/>
          </a:prstGeom>
          <a:blipFill dpi="0" rotWithShape="1">
            <a:blip r:embed="rId13"/>
            <a:srcRect/>
            <a:stretch>
              <a:fillRect/>
            </a:stretch>
          </a:blip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DB8CBDBC-3D60-4362-8307-7BF7DC8025F2}"/>
              </a:ext>
            </a:extLst>
          </p:cNvPr>
          <p:cNvSpPr/>
          <p:nvPr/>
        </p:nvSpPr>
        <p:spPr>
          <a:xfrm>
            <a:off x="6047393" y="3157681"/>
            <a:ext cx="1282667" cy="1105747"/>
          </a:xfrm>
          <a:prstGeom prst="hexagon">
            <a:avLst/>
          </a:prstGeom>
          <a:blipFill dpi="0" rotWithShape="1">
            <a:blip r:embed="rId14"/>
            <a:srcRect/>
            <a:stretch>
              <a:fillRect/>
            </a:stretch>
          </a:blip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0" name="Hexagon 49">
            <a:extLst>
              <a:ext uri="{FF2B5EF4-FFF2-40B4-BE49-F238E27FC236}">
                <a16:creationId xmlns:a16="http://schemas.microsoft.com/office/drawing/2014/main" id="{722F6D7A-EE9D-432C-A47A-04F56A8173CA}"/>
              </a:ext>
            </a:extLst>
          </p:cNvPr>
          <p:cNvSpPr/>
          <p:nvPr/>
        </p:nvSpPr>
        <p:spPr>
          <a:xfrm>
            <a:off x="6047223" y="2004678"/>
            <a:ext cx="1282667" cy="1105747"/>
          </a:xfrm>
          <a:prstGeom prst="hexagon">
            <a:avLst/>
          </a:prstGeom>
          <a:blipFill dpi="0" rotWithShape="1">
            <a:blip r:embed="rId15"/>
            <a:srcRect/>
            <a:stretch>
              <a:fillRect t="1000" r="4000"/>
            </a:stretch>
          </a:blip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1" name="Hexagon 50">
            <a:extLst>
              <a:ext uri="{FF2B5EF4-FFF2-40B4-BE49-F238E27FC236}">
                <a16:creationId xmlns:a16="http://schemas.microsoft.com/office/drawing/2014/main" id="{242F4C09-4490-4BC2-971D-25E0D2CEC5D1}"/>
              </a:ext>
            </a:extLst>
          </p:cNvPr>
          <p:cNvSpPr/>
          <p:nvPr/>
        </p:nvSpPr>
        <p:spPr>
          <a:xfrm>
            <a:off x="4982066" y="3732607"/>
            <a:ext cx="1282667" cy="1105747"/>
          </a:xfrm>
          <a:prstGeom prst="hexagon">
            <a:avLst/>
          </a:prstGeom>
          <a:blipFill dpi="0" rotWithShape="1">
            <a:blip r:embed="rId16"/>
            <a:srcRect/>
            <a:stretch>
              <a:fillRect/>
            </a:stretch>
          </a:blip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3" name="Hexagon 52">
            <a:extLst>
              <a:ext uri="{FF2B5EF4-FFF2-40B4-BE49-F238E27FC236}">
                <a16:creationId xmlns:a16="http://schemas.microsoft.com/office/drawing/2014/main" id="{DD353AFB-C8D4-493E-828D-E6A0CE5650F3}"/>
              </a:ext>
            </a:extLst>
          </p:cNvPr>
          <p:cNvSpPr/>
          <p:nvPr/>
        </p:nvSpPr>
        <p:spPr>
          <a:xfrm>
            <a:off x="4984892" y="2581180"/>
            <a:ext cx="1282667" cy="1105747"/>
          </a:xfrm>
          <a:prstGeom prst="hexagon">
            <a:avLst/>
          </a:prstGeom>
          <a:blipFill dpi="0" rotWithShape="1">
            <a:blip r:embed="rId17"/>
            <a:srcRect/>
            <a:stretch>
              <a:fillRect l="-15000" t="-15000" r="-15000" b="-15000"/>
            </a:stretch>
          </a:blip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4" name="Hexagon 53">
            <a:extLst>
              <a:ext uri="{FF2B5EF4-FFF2-40B4-BE49-F238E27FC236}">
                <a16:creationId xmlns:a16="http://schemas.microsoft.com/office/drawing/2014/main" id="{BD299685-E0DF-45AA-A954-6D75E27E22EB}"/>
              </a:ext>
            </a:extLst>
          </p:cNvPr>
          <p:cNvSpPr/>
          <p:nvPr/>
        </p:nvSpPr>
        <p:spPr>
          <a:xfrm>
            <a:off x="2850230" y="2581180"/>
            <a:ext cx="1282667" cy="1105747"/>
          </a:xfrm>
          <a:prstGeom prst="hexagon">
            <a:avLst/>
          </a:prstGeom>
          <a:blipFill dpi="0" rotWithShape="1">
            <a:blip r:embed="rId18"/>
            <a:srcRect/>
            <a:stretch>
              <a:fillRect/>
            </a:stretch>
          </a:blip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5" name="Hexagon 54">
            <a:extLst>
              <a:ext uri="{FF2B5EF4-FFF2-40B4-BE49-F238E27FC236}">
                <a16:creationId xmlns:a16="http://schemas.microsoft.com/office/drawing/2014/main" id="{A2B1F903-0F13-4AF4-9309-D386A76003EF}"/>
              </a:ext>
            </a:extLst>
          </p:cNvPr>
          <p:cNvSpPr/>
          <p:nvPr/>
        </p:nvSpPr>
        <p:spPr>
          <a:xfrm>
            <a:off x="7115315" y="3732607"/>
            <a:ext cx="1282667" cy="1105747"/>
          </a:xfrm>
          <a:prstGeom prst="hexagon">
            <a:avLst/>
          </a:prstGeom>
          <a:blipFill dpi="0" rotWithShape="1">
            <a:blip r:embed="rId19"/>
            <a:srcRect/>
            <a:stretch>
              <a:fillRect/>
            </a:stretch>
          </a:blip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6" name="Hexagon 55">
            <a:extLst>
              <a:ext uri="{FF2B5EF4-FFF2-40B4-BE49-F238E27FC236}">
                <a16:creationId xmlns:a16="http://schemas.microsoft.com/office/drawing/2014/main" id="{6625D181-78AA-467B-B7C8-80E5CFB693DB}"/>
              </a:ext>
            </a:extLst>
          </p:cNvPr>
          <p:cNvSpPr/>
          <p:nvPr/>
        </p:nvSpPr>
        <p:spPr>
          <a:xfrm>
            <a:off x="9248565" y="3732607"/>
            <a:ext cx="1282667" cy="1105747"/>
          </a:xfrm>
          <a:prstGeom prst="hexagon">
            <a:avLst/>
          </a:prstGeom>
          <a:blipFill dpi="0" rotWithShape="1">
            <a:blip r:embed="rId20"/>
            <a:srcRect/>
            <a:stretch>
              <a:fillRect l="-10000" t="-15000" r="-10000" b="-15000"/>
            </a:stretch>
          </a:blip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8" name="Hexagon 57">
            <a:extLst>
              <a:ext uri="{FF2B5EF4-FFF2-40B4-BE49-F238E27FC236}">
                <a16:creationId xmlns:a16="http://schemas.microsoft.com/office/drawing/2014/main" id="{5C6D2889-2706-4E80-BF38-A7C9DE8DFBD3}"/>
              </a:ext>
            </a:extLst>
          </p:cNvPr>
          <p:cNvSpPr/>
          <p:nvPr/>
        </p:nvSpPr>
        <p:spPr>
          <a:xfrm>
            <a:off x="2848817" y="3732607"/>
            <a:ext cx="1282667" cy="1105747"/>
          </a:xfrm>
          <a:prstGeom prst="hexagon">
            <a:avLst/>
          </a:prstGeom>
          <a:blipFill dpi="0" rotWithShape="1">
            <a:blip r:embed="rId21"/>
            <a:srcRect/>
            <a:stretch>
              <a:fillRect l="-15000" t="-20000" r="-15000" b="-15000"/>
            </a:stretch>
          </a:blip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60" name="Hexagon 59">
            <a:extLst>
              <a:ext uri="{FF2B5EF4-FFF2-40B4-BE49-F238E27FC236}">
                <a16:creationId xmlns:a16="http://schemas.microsoft.com/office/drawing/2014/main" id="{A050F91B-08DA-4957-851F-8C50360611AB}"/>
              </a:ext>
            </a:extLst>
          </p:cNvPr>
          <p:cNvSpPr/>
          <p:nvPr/>
        </p:nvSpPr>
        <p:spPr>
          <a:xfrm>
            <a:off x="8192656" y="5466230"/>
            <a:ext cx="1282667" cy="1105747"/>
          </a:xfrm>
          <a:prstGeom prst="hexagon">
            <a:avLst/>
          </a:prstGeom>
          <a:blipFill dpi="0" rotWithShape="1">
            <a:blip r:embed="rId22"/>
            <a:srcRect/>
            <a:stretch>
              <a:fillRect l="-15000" t="-15000" r="-15000" b="-15000"/>
            </a:stretch>
          </a:blip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61" name="Hexagon 60">
            <a:extLst>
              <a:ext uri="{FF2B5EF4-FFF2-40B4-BE49-F238E27FC236}">
                <a16:creationId xmlns:a16="http://schemas.microsoft.com/office/drawing/2014/main" id="{4B28B09A-103D-4B39-92A7-875ABF6D38CE}"/>
              </a:ext>
            </a:extLst>
          </p:cNvPr>
          <p:cNvSpPr/>
          <p:nvPr/>
        </p:nvSpPr>
        <p:spPr>
          <a:xfrm>
            <a:off x="8180354" y="2004678"/>
            <a:ext cx="1282667" cy="1105747"/>
          </a:xfrm>
          <a:prstGeom prst="hexagon">
            <a:avLst/>
          </a:prstGeom>
          <a:blipFill>
            <a:blip r:embed="rId23"/>
            <a:stretch>
              <a:fillRect/>
            </a:stretch>
          </a:blip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62" name="Hexagon 61">
            <a:extLst>
              <a:ext uri="{FF2B5EF4-FFF2-40B4-BE49-F238E27FC236}">
                <a16:creationId xmlns:a16="http://schemas.microsoft.com/office/drawing/2014/main" id="{56EFC63B-714E-458E-9638-75E2F3CDCFB2}"/>
              </a:ext>
            </a:extLst>
          </p:cNvPr>
          <p:cNvSpPr/>
          <p:nvPr/>
        </p:nvSpPr>
        <p:spPr>
          <a:xfrm>
            <a:off x="3917142" y="3157681"/>
            <a:ext cx="1282667" cy="1105747"/>
          </a:xfrm>
          <a:prstGeom prst="hexagon">
            <a:avLst/>
          </a:prstGeom>
          <a:blipFill dpi="0" rotWithShape="1">
            <a:blip r:embed="rId2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3000" r="3000"/>
            </a:stretch>
          </a:blip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0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a-DK" sz="2399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3" name="Hexagon 62">
            <a:extLst>
              <a:ext uri="{FF2B5EF4-FFF2-40B4-BE49-F238E27FC236}">
                <a16:creationId xmlns:a16="http://schemas.microsoft.com/office/drawing/2014/main" id="{0101567D-11B4-4FE7-AA91-1CE9831BB064}"/>
              </a:ext>
            </a:extLst>
          </p:cNvPr>
          <p:cNvSpPr/>
          <p:nvPr/>
        </p:nvSpPr>
        <p:spPr>
          <a:xfrm>
            <a:off x="4977688" y="4888303"/>
            <a:ext cx="1282667" cy="1105747"/>
          </a:xfrm>
          <a:prstGeom prst="hexagon">
            <a:avLst/>
          </a:prstGeom>
          <a:blipFill dpi="0" rotWithShape="1">
            <a:blip r:embed="rId2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0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a-DK" sz="2399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Hexagon 63">
            <a:extLst>
              <a:ext uri="{FF2B5EF4-FFF2-40B4-BE49-F238E27FC236}">
                <a16:creationId xmlns:a16="http://schemas.microsoft.com/office/drawing/2014/main" id="{C3D83FA3-7C12-4232-8DBA-AD604C78C423}"/>
              </a:ext>
            </a:extLst>
          </p:cNvPr>
          <p:cNvSpPr/>
          <p:nvPr/>
        </p:nvSpPr>
        <p:spPr>
          <a:xfrm>
            <a:off x="1784090" y="4304600"/>
            <a:ext cx="1282667" cy="1105747"/>
          </a:xfrm>
          <a:prstGeom prst="hexagon">
            <a:avLst/>
          </a:prstGeom>
          <a:blipFill dpi="0" rotWithShape="1">
            <a:blip r:embed="rId2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9000" r="8000"/>
            </a:stretch>
          </a:blip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0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a-DK" sz="2399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Hexagon 64">
            <a:extLst>
              <a:ext uri="{FF2B5EF4-FFF2-40B4-BE49-F238E27FC236}">
                <a16:creationId xmlns:a16="http://schemas.microsoft.com/office/drawing/2014/main" id="{D4C6342D-E9CC-46AE-A180-BC261EB045CD}"/>
              </a:ext>
            </a:extLst>
          </p:cNvPr>
          <p:cNvSpPr/>
          <p:nvPr/>
        </p:nvSpPr>
        <p:spPr>
          <a:xfrm>
            <a:off x="8182406" y="4304600"/>
            <a:ext cx="1282667" cy="1105747"/>
          </a:xfrm>
          <a:prstGeom prst="hexagon">
            <a:avLst/>
          </a:prstGeom>
          <a:blipFill dpi="0" rotWithShape="1">
            <a:blip r:embed="rId2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0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a-DK" sz="2399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Hexagon 65">
            <a:extLst>
              <a:ext uri="{FF2B5EF4-FFF2-40B4-BE49-F238E27FC236}">
                <a16:creationId xmlns:a16="http://schemas.microsoft.com/office/drawing/2014/main" id="{4A41B8DA-EE87-4AC1-A773-6597EDE414F7}"/>
              </a:ext>
            </a:extLst>
          </p:cNvPr>
          <p:cNvSpPr/>
          <p:nvPr/>
        </p:nvSpPr>
        <p:spPr>
          <a:xfrm>
            <a:off x="9250530" y="4888303"/>
            <a:ext cx="1282667" cy="1105747"/>
          </a:xfrm>
          <a:prstGeom prst="hexagon">
            <a:avLst/>
          </a:prstGeom>
          <a:blipFill dpi="0" rotWithShape="1">
            <a:blip r:embed="rId2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5000" r="5000"/>
            </a:stretch>
          </a:blip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0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a-DK" sz="2399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Hexagon 66">
            <a:extLst>
              <a:ext uri="{FF2B5EF4-FFF2-40B4-BE49-F238E27FC236}">
                <a16:creationId xmlns:a16="http://schemas.microsoft.com/office/drawing/2014/main" id="{BF9492E9-41F8-480E-BDD8-14C5414BAEF2}"/>
              </a:ext>
            </a:extLst>
          </p:cNvPr>
          <p:cNvSpPr/>
          <p:nvPr/>
        </p:nvSpPr>
        <p:spPr>
          <a:xfrm>
            <a:off x="6049634" y="4304600"/>
            <a:ext cx="1282667" cy="1105747"/>
          </a:xfrm>
          <a:prstGeom prst="hexagon">
            <a:avLst/>
          </a:prstGeom>
          <a:blipFill dpi="0" rotWithShape="1">
            <a:blip r:embed="rId2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0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a-DK" sz="2399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Hexagon 67">
            <a:extLst>
              <a:ext uri="{FF2B5EF4-FFF2-40B4-BE49-F238E27FC236}">
                <a16:creationId xmlns:a16="http://schemas.microsoft.com/office/drawing/2014/main" id="{C60253B3-A0D4-497E-A315-254CF7EE8366}"/>
              </a:ext>
            </a:extLst>
          </p:cNvPr>
          <p:cNvSpPr/>
          <p:nvPr/>
        </p:nvSpPr>
        <p:spPr>
          <a:xfrm>
            <a:off x="3916862" y="4304600"/>
            <a:ext cx="1282667" cy="1105747"/>
          </a:xfrm>
          <a:prstGeom prst="hexagon">
            <a:avLst/>
          </a:prstGeom>
          <a:blipFill dpi="0" rotWithShape="1">
            <a:blip r:embed="rId3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0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a-DK" sz="2399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0" name="Hexagon 69">
            <a:extLst>
              <a:ext uri="{FF2B5EF4-FFF2-40B4-BE49-F238E27FC236}">
                <a16:creationId xmlns:a16="http://schemas.microsoft.com/office/drawing/2014/main" id="{768BE8EC-C209-4FF9-AB20-7548C28CCAF1}"/>
              </a:ext>
            </a:extLst>
          </p:cNvPr>
          <p:cNvSpPr/>
          <p:nvPr/>
        </p:nvSpPr>
        <p:spPr>
          <a:xfrm>
            <a:off x="10315177" y="4304600"/>
            <a:ext cx="1282667" cy="1105747"/>
          </a:xfrm>
          <a:prstGeom prst="hexagon">
            <a:avLst/>
          </a:prstGeom>
          <a:blipFill dpi="0" rotWithShape="1">
            <a:blip r:embed="rId3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0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a-DK" sz="2399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1" name="Hexagon 70">
            <a:extLst>
              <a:ext uri="{FF2B5EF4-FFF2-40B4-BE49-F238E27FC236}">
                <a16:creationId xmlns:a16="http://schemas.microsoft.com/office/drawing/2014/main" id="{D8A2EBCC-8A19-4233-ACB8-6CC6C2CB3D8A}"/>
              </a:ext>
            </a:extLst>
          </p:cNvPr>
          <p:cNvSpPr/>
          <p:nvPr/>
        </p:nvSpPr>
        <p:spPr>
          <a:xfrm>
            <a:off x="10307896" y="3157681"/>
            <a:ext cx="1282667" cy="1105747"/>
          </a:xfrm>
          <a:prstGeom prst="hexagon">
            <a:avLst/>
          </a:prstGeom>
          <a:blipFill dpi="0" rotWithShape="1">
            <a:blip r:embed="rId3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0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a-DK" sz="2399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2" name="Hexagon 71">
            <a:extLst>
              <a:ext uri="{FF2B5EF4-FFF2-40B4-BE49-F238E27FC236}">
                <a16:creationId xmlns:a16="http://schemas.microsoft.com/office/drawing/2014/main" id="{76720AD6-3602-4857-B2F0-EF3FCFBA02F9}"/>
              </a:ext>
            </a:extLst>
          </p:cNvPr>
          <p:cNvSpPr/>
          <p:nvPr/>
        </p:nvSpPr>
        <p:spPr>
          <a:xfrm>
            <a:off x="7114109" y="4888303"/>
            <a:ext cx="1282667" cy="1105747"/>
          </a:xfrm>
          <a:prstGeom prst="hexagon">
            <a:avLst/>
          </a:prstGeom>
          <a:blipFill dpi="0" rotWithShape="1">
            <a:blip r:embed="rId3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0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a-DK" sz="2399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E5895482-19ED-451A-9CB3-ACEE31574193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6" name="Picture 35" descr="Graphical user interface&#10;&#10;Description automatically generated with low confidence">
              <a:extLst>
                <a:ext uri="{FF2B5EF4-FFF2-40B4-BE49-F238E27FC236}">
                  <a16:creationId xmlns:a16="http://schemas.microsoft.com/office/drawing/2014/main" id="{EE7B8106-F8D5-42D5-B045-C0621BB405A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458"/>
            <a:stretch/>
          </p:blipFill>
          <p:spPr>
            <a:xfrm>
              <a:off x="0" y="807720"/>
              <a:ext cx="12192000" cy="6050280"/>
            </a:xfrm>
            <a:prstGeom prst="rect">
              <a:avLst/>
            </a:prstGeom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D0364CC6-7936-4187-B33A-65F347F3BF05}"/>
                </a:ext>
              </a:extLst>
            </p:cNvPr>
            <p:cNvSpPr/>
            <p:nvPr/>
          </p:nvSpPr>
          <p:spPr>
            <a:xfrm>
              <a:off x="0" y="0"/>
              <a:ext cx="12192000" cy="807720"/>
            </a:xfrm>
            <a:prstGeom prst="rect">
              <a:avLst/>
            </a:prstGeom>
            <a:solidFill>
              <a:srgbClr val="0303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011BFE1B-B434-4C86-8F1E-D3ED253D2269}"/>
              </a:ext>
            </a:extLst>
          </p:cNvPr>
          <p:cNvSpPr txBox="1"/>
          <p:nvPr/>
        </p:nvSpPr>
        <p:spPr>
          <a:xfrm>
            <a:off x="8858908" y="6426994"/>
            <a:ext cx="32255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600">
                <a:solidFill>
                  <a:schemeClr val="bg1"/>
                </a:solidFill>
              </a:rPr>
              <a:t>COMBITECH.DK  |  .SE  |  .FI  |  .COM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BFFD2D4B-A8CA-4D56-9A5F-2CB5918C55A5}"/>
              </a:ext>
            </a:extLst>
          </p:cNvPr>
          <p:cNvGrpSpPr>
            <a:grpSpLocks noChangeAspect="1"/>
          </p:cNvGrpSpPr>
          <p:nvPr/>
        </p:nvGrpSpPr>
        <p:grpSpPr>
          <a:xfrm>
            <a:off x="453095" y="630664"/>
            <a:ext cx="5451624" cy="599717"/>
            <a:chOff x="2171701" y="2865332"/>
            <a:chExt cx="7978188" cy="877666"/>
          </a:xfrm>
          <a:solidFill>
            <a:schemeClr val="bg1"/>
          </a:solidFill>
        </p:grpSpPr>
        <p:sp>
          <p:nvSpPr>
            <p:cNvPr id="57" name="Freeform 2">
              <a:extLst>
                <a:ext uri="{FF2B5EF4-FFF2-40B4-BE49-F238E27FC236}">
                  <a16:creationId xmlns:a16="http://schemas.microsoft.com/office/drawing/2014/main" id="{697333B7-F490-4EF1-A429-A9A9DAA34BA3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1183" y="2865332"/>
              <a:ext cx="1052729" cy="877666"/>
            </a:xfrm>
            <a:custGeom>
              <a:avLst/>
              <a:gdLst/>
              <a:ahLst/>
              <a:cxnLst/>
              <a:rect l="l" t="t" r="r" b="b"/>
              <a:pathLst>
                <a:path w="1052729" h="877666">
                  <a:moveTo>
                    <a:pt x="1950" y="469011"/>
                  </a:moveTo>
                  <a:cubicBezTo>
                    <a:pt x="1950" y="469011"/>
                    <a:pt x="1950" y="469011"/>
                    <a:pt x="261884" y="469011"/>
                  </a:cubicBezTo>
                  <a:cubicBezTo>
                    <a:pt x="261884" y="585266"/>
                    <a:pt x="323940" y="667467"/>
                    <a:pt x="483179" y="667467"/>
                  </a:cubicBezTo>
                  <a:cubicBezTo>
                    <a:pt x="610804" y="667467"/>
                    <a:pt x="733746" y="585266"/>
                    <a:pt x="775897" y="469011"/>
                  </a:cubicBezTo>
                  <a:lnTo>
                    <a:pt x="1035831" y="469011"/>
                  </a:lnTo>
                  <a:cubicBezTo>
                    <a:pt x="969091" y="710916"/>
                    <a:pt x="729062" y="877666"/>
                    <a:pt x="444540" y="877666"/>
                  </a:cubicBezTo>
                  <a:cubicBezTo>
                    <a:pt x="130746" y="877666"/>
                    <a:pt x="-19126" y="710916"/>
                    <a:pt x="1950" y="469011"/>
                  </a:cubicBezTo>
                  <a:close/>
                  <a:moveTo>
                    <a:pt x="604397" y="0"/>
                  </a:moveTo>
                  <a:cubicBezTo>
                    <a:pt x="889096" y="0"/>
                    <a:pt x="1066008" y="155252"/>
                    <a:pt x="1051949" y="382250"/>
                  </a:cubicBezTo>
                  <a:cubicBezTo>
                    <a:pt x="1051949" y="382250"/>
                    <a:pt x="1051949" y="382250"/>
                    <a:pt x="790682" y="382250"/>
                  </a:cubicBezTo>
                  <a:cubicBezTo>
                    <a:pt x="782481" y="288158"/>
                    <a:pt x="721557" y="210532"/>
                    <a:pt x="565734" y="210532"/>
                  </a:cubicBezTo>
                  <a:cubicBezTo>
                    <a:pt x="440373" y="210532"/>
                    <a:pt x="322041" y="288158"/>
                    <a:pt x="278692" y="382250"/>
                  </a:cubicBezTo>
                  <a:lnTo>
                    <a:pt x="18596" y="382250"/>
                  </a:lnTo>
                  <a:cubicBezTo>
                    <a:pt x="85377" y="155252"/>
                    <a:pt x="348988" y="0"/>
                    <a:pt x="60439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59" name="Freeform 3">
              <a:extLst>
                <a:ext uri="{FF2B5EF4-FFF2-40B4-BE49-F238E27FC236}">
                  <a16:creationId xmlns:a16="http://schemas.microsoft.com/office/drawing/2014/main" id="{C86598EE-53F0-4B75-8C60-811E75581F64}"/>
                </a:ext>
              </a:extLst>
            </p:cNvPr>
            <p:cNvSpPr>
              <a:spLocks/>
            </p:cNvSpPr>
            <p:nvPr/>
          </p:nvSpPr>
          <p:spPr bwMode="auto">
            <a:xfrm>
              <a:off x="4144558" y="2879163"/>
              <a:ext cx="1198300" cy="850003"/>
            </a:xfrm>
            <a:custGeom>
              <a:avLst/>
              <a:gdLst>
                <a:gd name="T0" fmla="*/ 784 w 953"/>
                <a:gd name="T1" fmla="*/ 0 h 676"/>
                <a:gd name="T2" fmla="*/ 953 w 953"/>
                <a:gd name="T3" fmla="*/ 0 h 676"/>
                <a:gd name="T4" fmla="*/ 835 w 953"/>
                <a:gd name="T5" fmla="*/ 676 h 676"/>
                <a:gd name="T6" fmla="*/ 642 w 953"/>
                <a:gd name="T7" fmla="*/ 676 h 676"/>
                <a:gd name="T8" fmla="*/ 715 w 953"/>
                <a:gd name="T9" fmla="*/ 254 h 676"/>
                <a:gd name="T10" fmla="*/ 469 w 953"/>
                <a:gd name="T11" fmla="*/ 466 h 676"/>
                <a:gd name="T12" fmla="*/ 439 w 953"/>
                <a:gd name="T13" fmla="*/ 466 h 676"/>
                <a:gd name="T14" fmla="*/ 267 w 953"/>
                <a:gd name="T15" fmla="*/ 254 h 676"/>
                <a:gd name="T16" fmla="*/ 194 w 953"/>
                <a:gd name="T17" fmla="*/ 676 h 676"/>
                <a:gd name="T18" fmla="*/ 0 w 953"/>
                <a:gd name="T19" fmla="*/ 676 h 676"/>
                <a:gd name="T20" fmla="*/ 118 w 953"/>
                <a:gd name="T21" fmla="*/ 0 h 676"/>
                <a:gd name="T22" fmla="*/ 287 w 953"/>
                <a:gd name="T23" fmla="*/ 0 h 676"/>
                <a:gd name="T24" fmla="*/ 492 w 953"/>
                <a:gd name="T25" fmla="*/ 251 h 676"/>
                <a:gd name="T26" fmla="*/ 784 w 953"/>
                <a:gd name="T27" fmla="*/ 0 h 6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53" h="676">
                  <a:moveTo>
                    <a:pt x="784" y="0"/>
                  </a:moveTo>
                  <a:lnTo>
                    <a:pt x="953" y="0"/>
                  </a:lnTo>
                  <a:lnTo>
                    <a:pt x="835" y="676"/>
                  </a:lnTo>
                  <a:lnTo>
                    <a:pt x="642" y="676"/>
                  </a:lnTo>
                  <a:lnTo>
                    <a:pt x="715" y="254"/>
                  </a:lnTo>
                  <a:lnTo>
                    <a:pt x="469" y="466"/>
                  </a:lnTo>
                  <a:lnTo>
                    <a:pt x="439" y="466"/>
                  </a:lnTo>
                  <a:lnTo>
                    <a:pt x="267" y="254"/>
                  </a:lnTo>
                  <a:lnTo>
                    <a:pt x="194" y="676"/>
                  </a:lnTo>
                  <a:lnTo>
                    <a:pt x="0" y="676"/>
                  </a:lnTo>
                  <a:lnTo>
                    <a:pt x="118" y="0"/>
                  </a:lnTo>
                  <a:lnTo>
                    <a:pt x="287" y="0"/>
                  </a:lnTo>
                  <a:lnTo>
                    <a:pt x="492" y="251"/>
                  </a:lnTo>
                  <a:lnTo>
                    <a:pt x="78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69" name="Freeform 4">
              <a:extLst>
                <a:ext uri="{FF2B5EF4-FFF2-40B4-BE49-F238E27FC236}">
                  <a16:creationId xmlns:a16="http://schemas.microsoft.com/office/drawing/2014/main" id="{5B1525C2-83C1-4A46-BF26-B1698444145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05433" y="2879163"/>
              <a:ext cx="391051" cy="850003"/>
            </a:xfrm>
            <a:custGeom>
              <a:avLst/>
              <a:gdLst>
                <a:gd name="T0" fmla="*/ 193 w 311"/>
                <a:gd name="T1" fmla="*/ 676 h 676"/>
                <a:gd name="T2" fmla="*/ 0 w 311"/>
                <a:gd name="T3" fmla="*/ 676 h 676"/>
                <a:gd name="T4" fmla="*/ 117 w 311"/>
                <a:gd name="T5" fmla="*/ 0 h 676"/>
                <a:gd name="T6" fmla="*/ 311 w 311"/>
                <a:gd name="T7" fmla="*/ 0 h 676"/>
                <a:gd name="T8" fmla="*/ 193 w 311"/>
                <a:gd name="T9" fmla="*/ 676 h 6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1" h="676">
                  <a:moveTo>
                    <a:pt x="193" y="676"/>
                  </a:moveTo>
                  <a:lnTo>
                    <a:pt x="0" y="676"/>
                  </a:lnTo>
                  <a:lnTo>
                    <a:pt x="117" y="0"/>
                  </a:lnTo>
                  <a:lnTo>
                    <a:pt x="311" y="0"/>
                  </a:lnTo>
                  <a:lnTo>
                    <a:pt x="193" y="6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73" name="Freeform 5">
              <a:extLst>
                <a:ext uri="{FF2B5EF4-FFF2-40B4-BE49-F238E27FC236}">
                  <a16:creationId xmlns:a16="http://schemas.microsoft.com/office/drawing/2014/main" id="{31089FF8-176E-4318-977C-6ADB40D04A1E}"/>
                </a:ext>
              </a:extLst>
            </p:cNvPr>
            <p:cNvSpPr>
              <a:spLocks/>
            </p:cNvSpPr>
            <p:nvPr/>
          </p:nvSpPr>
          <p:spPr bwMode="auto">
            <a:xfrm>
              <a:off x="6656838" y="2879163"/>
              <a:ext cx="788388" cy="850003"/>
            </a:xfrm>
            <a:custGeom>
              <a:avLst/>
              <a:gdLst>
                <a:gd name="T0" fmla="*/ 606 w 627"/>
                <a:gd name="T1" fmla="*/ 124 h 676"/>
                <a:gd name="T2" fmla="*/ 409 w 627"/>
                <a:gd name="T3" fmla="*/ 124 h 676"/>
                <a:gd name="T4" fmla="*/ 312 w 627"/>
                <a:gd name="T5" fmla="*/ 676 h 676"/>
                <a:gd name="T6" fmla="*/ 119 w 627"/>
                <a:gd name="T7" fmla="*/ 676 h 676"/>
                <a:gd name="T8" fmla="*/ 215 w 627"/>
                <a:gd name="T9" fmla="*/ 124 h 676"/>
                <a:gd name="T10" fmla="*/ 0 w 627"/>
                <a:gd name="T11" fmla="*/ 124 h 676"/>
                <a:gd name="T12" fmla="*/ 22 w 627"/>
                <a:gd name="T13" fmla="*/ 0 h 676"/>
                <a:gd name="T14" fmla="*/ 627 w 627"/>
                <a:gd name="T15" fmla="*/ 0 h 676"/>
                <a:gd name="T16" fmla="*/ 606 w 627"/>
                <a:gd name="T17" fmla="*/ 124 h 6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7" h="676">
                  <a:moveTo>
                    <a:pt x="606" y="124"/>
                  </a:moveTo>
                  <a:lnTo>
                    <a:pt x="409" y="124"/>
                  </a:lnTo>
                  <a:lnTo>
                    <a:pt x="312" y="676"/>
                  </a:lnTo>
                  <a:lnTo>
                    <a:pt x="119" y="676"/>
                  </a:lnTo>
                  <a:lnTo>
                    <a:pt x="215" y="124"/>
                  </a:lnTo>
                  <a:lnTo>
                    <a:pt x="0" y="124"/>
                  </a:lnTo>
                  <a:lnTo>
                    <a:pt x="22" y="0"/>
                  </a:lnTo>
                  <a:lnTo>
                    <a:pt x="627" y="0"/>
                  </a:lnTo>
                  <a:lnTo>
                    <a:pt x="606" y="1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74" name="Freeform 6">
              <a:extLst>
                <a:ext uri="{FF2B5EF4-FFF2-40B4-BE49-F238E27FC236}">
                  <a16:creationId xmlns:a16="http://schemas.microsoft.com/office/drawing/2014/main" id="{2A8E1963-40E3-4E3C-A874-B22B5F70492C}"/>
                </a:ext>
              </a:extLst>
            </p:cNvPr>
            <p:cNvSpPr>
              <a:spLocks/>
            </p:cNvSpPr>
            <p:nvPr/>
          </p:nvSpPr>
          <p:spPr bwMode="auto">
            <a:xfrm>
              <a:off x="7386129" y="2879163"/>
              <a:ext cx="867604" cy="850003"/>
            </a:xfrm>
            <a:custGeom>
              <a:avLst/>
              <a:gdLst>
                <a:gd name="T0" fmla="*/ 571 w 690"/>
                <a:gd name="T1" fmla="*/ 676 h 676"/>
                <a:gd name="T2" fmla="*/ 0 w 690"/>
                <a:gd name="T3" fmla="*/ 676 h 676"/>
                <a:gd name="T4" fmla="*/ 118 w 690"/>
                <a:gd name="T5" fmla="*/ 0 h 676"/>
                <a:gd name="T6" fmla="*/ 690 w 690"/>
                <a:gd name="T7" fmla="*/ 0 h 676"/>
                <a:gd name="T8" fmla="*/ 668 w 690"/>
                <a:gd name="T9" fmla="*/ 124 h 676"/>
                <a:gd name="T10" fmla="*/ 289 w 690"/>
                <a:gd name="T11" fmla="*/ 124 h 676"/>
                <a:gd name="T12" fmla="*/ 265 w 690"/>
                <a:gd name="T13" fmla="*/ 266 h 676"/>
                <a:gd name="T14" fmla="*/ 608 w 690"/>
                <a:gd name="T15" fmla="*/ 266 h 676"/>
                <a:gd name="T16" fmla="*/ 586 w 690"/>
                <a:gd name="T17" fmla="*/ 389 h 676"/>
                <a:gd name="T18" fmla="*/ 243 w 690"/>
                <a:gd name="T19" fmla="*/ 389 h 676"/>
                <a:gd name="T20" fmla="*/ 215 w 690"/>
                <a:gd name="T21" fmla="*/ 552 h 676"/>
                <a:gd name="T22" fmla="*/ 594 w 690"/>
                <a:gd name="T23" fmla="*/ 552 h 676"/>
                <a:gd name="T24" fmla="*/ 571 w 690"/>
                <a:gd name="T25" fmla="*/ 676 h 6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90" h="676">
                  <a:moveTo>
                    <a:pt x="571" y="676"/>
                  </a:moveTo>
                  <a:lnTo>
                    <a:pt x="0" y="676"/>
                  </a:lnTo>
                  <a:lnTo>
                    <a:pt x="118" y="0"/>
                  </a:lnTo>
                  <a:lnTo>
                    <a:pt x="690" y="0"/>
                  </a:lnTo>
                  <a:lnTo>
                    <a:pt x="668" y="124"/>
                  </a:lnTo>
                  <a:lnTo>
                    <a:pt x="289" y="124"/>
                  </a:lnTo>
                  <a:lnTo>
                    <a:pt x="265" y="266"/>
                  </a:lnTo>
                  <a:lnTo>
                    <a:pt x="608" y="266"/>
                  </a:lnTo>
                  <a:lnTo>
                    <a:pt x="586" y="389"/>
                  </a:lnTo>
                  <a:lnTo>
                    <a:pt x="243" y="389"/>
                  </a:lnTo>
                  <a:lnTo>
                    <a:pt x="215" y="552"/>
                  </a:lnTo>
                  <a:lnTo>
                    <a:pt x="594" y="552"/>
                  </a:lnTo>
                  <a:lnTo>
                    <a:pt x="571" y="6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75" name="Freeform 7">
              <a:extLst>
                <a:ext uri="{FF2B5EF4-FFF2-40B4-BE49-F238E27FC236}">
                  <a16:creationId xmlns:a16="http://schemas.microsoft.com/office/drawing/2014/main" id="{8D246B47-69A6-4611-9C1D-C401B3F11BE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71701" y="2869104"/>
              <a:ext cx="944306" cy="870122"/>
            </a:xfrm>
            <a:custGeom>
              <a:avLst/>
              <a:gdLst>
                <a:gd name="T0" fmla="*/ 15 w 807"/>
                <a:gd name="T1" fmla="*/ 370 h 741"/>
                <a:gd name="T2" fmla="*/ 84 w 807"/>
                <a:gd name="T3" fmla="*/ 623 h 741"/>
                <a:gd name="T4" fmla="*/ 403 w 807"/>
                <a:gd name="T5" fmla="*/ 741 h 741"/>
                <a:gd name="T6" fmla="*/ 685 w 807"/>
                <a:gd name="T7" fmla="*/ 682 h 741"/>
                <a:gd name="T8" fmla="*/ 692 w 807"/>
                <a:gd name="T9" fmla="*/ 679 h 741"/>
                <a:gd name="T10" fmla="*/ 727 w 807"/>
                <a:gd name="T11" fmla="*/ 492 h 741"/>
                <a:gd name="T12" fmla="*/ 702 w 807"/>
                <a:gd name="T13" fmla="*/ 502 h 741"/>
                <a:gd name="T14" fmla="*/ 450 w 807"/>
                <a:gd name="T15" fmla="*/ 568 h 741"/>
                <a:gd name="T16" fmla="*/ 269 w 807"/>
                <a:gd name="T17" fmla="*/ 502 h 741"/>
                <a:gd name="T18" fmla="*/ 235 w 807"/>
                <a:gd name="T19" fmla="*/ 372 h 741"/>
                <a:gd name="T20" fmla="*/ 523 w 807"/>
                <a:gd name="T21" fmla="*/ 173 h 741"/>
                <a:gd name="T22" fmla="*/ 755 w 807"/>
                <a:gd name="T23" fmla="*/ 240 h 741"/>
                <a:gd name="T24" fmla="*/ 773 w 807"/>
                <a:gd name="T25" fmla="*/ 250 h 741"/>
                <a:gd name="T26" fmla="*/ 807 w 807"/>
                <a:gd name="T27" fmla="*/ 68 h 741"/>
                <a:gd name="T28" fmla="*/ 799 w 807"/>
                <a:gd name="T29" fmla="*/ 63 h 741"/>
                <a:gd name="T30" fmla="*/ 533 w 807"/>
                <a:gd name="T31" fmla="*/ 0 h 741"/>
                <a:gd name="T32" fmla="*/ 15 w 807"/>
                <a:gd name="T33" fmla="*/ 370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07" h="741">
                  <a:moveTo>
                    <a:pt x="15" y="370"/>
                  </a:moveTo>
                  <a:cubicBezTo>
                    <a:pt x="0" y="466"/>
                    <a:pt x="24" y="556"/>
                    <a:pt x="84" y="623"/>
                  </a:cubicBezTo>
                  <a:cubicBezTo>
                    <a:pt x="153" y="700"/>
                    <a:pt x="263" y="741"/>
                    <a:pt x="403" y="741"/>
                  </a:cubicBezTo>
                  <a:cubicBezTo>
                    <a:pt x="505" y="741"/>
                    <a:pt x="584" y="724"/>
                    <a:pt x="685" y="682"/>
                  </a:cubicBezTo>
                  <a:cubicBezTo>
                    <a:pt x="692" y="679"/>
                    <a:pt x="692" y="679"/>
                    <a:pt x="692" y="679"/>
                  </a:cubicBezTo>
                  <a:cubicBezTo>
                    <a:pt x="727" y="492"/>
                    <a:pt x="727" y="492"/>
                    <a:pt x="727" y="492"/>
                  </a:cubicBezTo>
                  <a:cubicBezTo>
                    <a:pt x="702" y="502"/>
                    <a:pt x="702" y="502"/>
                    <a:pt x="702" y="502"/>
                  </a:cubicBezTo>
                  <a:cubicBezTo>
                    <a:pt x="604" y="543"/>
                    <a:pt x="538" y="568"/>
                    <a:pt x="450" y="568"/>
                  </a:cubicBezTo>
                  <a:cubicBezTo>
                    <a:pt x="371" y="568"/>
                    <a:pt x="307" y="545"/>
                    <a:pt x="269" y="502"/>
                  </a:cubicBezTo>
                  <a:cubicBezTo>
                    <a:pt x="238" y="467"/>
                    <a:pt x="226" y="422"/>
                    <a:pt x="235" y="372"/>
                  </a:cubicBezTo>
                  <a:cubicBezTo>
                    <a:pt x="254" y="255"/>
                    <a:pt x="372" y="173"/>
                    <a:pt x="523" y="173"/>
                  </a:cubicBezTo>
                  <a:cubicBezTo>
                    <a:pt x="600" y="173"/>
                    <a:pt x="674" y="194"/>
                    <a:pt x="755" y="240"/>
                  </a:cubicBezTo>
                  <a:cubicBezTo>
                    <a:pt x="773" y="250"/>
                    <a:pt x="773" y="250"/>
                    <a:pt x="773" y="250"/>
                  </a:cubicBezTo>
                  <a:cubicBezTo>
                    <a:pt x="807" y="68"/>
                    <a:pt x="807" y="68"/>
                    <a:pt x="807" y="68"/>
                  </a:cubicBezTo>
                  <a:cubicBezTo>
                    <a:pt x="799" y="63"/>
                    <a:pt x="799" y="63"/>
                    <a:pt x="799" y="63"/>
                  </a:cubicBezTo>
                  <a:cubicBezTo>
                    <a:pt x="731" y="22"/>
                    <a:pt x="640" y="0"/>
                    <a:pt x="533" y="0"/>
                  </a:cubicBezTo>
                  <a:cubicBezTo>
                    <a:pt x="233" y="0"/>
                    <a:pt x="45" y="187"/>
                    <a:pt x="15" y="37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76" name="Freeform 8">
              <a:extLst>
                <a:ext uri="{FF2B5EF4-FFF2-40B4-BE49-F238E27FC236}">
                  <a16:creationId xmlns:a16="http://schemas.microsoft.com/office/drawing/2014/main" id="{35BC56AA-4918-4AB5-8066-1BCE135498FB}"/>
                </a:ext>
              </a:extLst>
            </p:cNvPr>
            <p:cNvSpPr>
              <a:spLocks/>
            </p:cNvSpPr>
            <p:nvPr/>
          </p:nvSpPr>
          <p:spPr bwMode="auto">
            <a:xfrm>
              <a:off x="8200923" y="2869104"/>
              <a:ext cx="944306" cy="870122"/>
            </a:xfrm>
            <a:custGeom>
              <a:avLst/>
              <a:gdLst>
                <a:gd name="T0" fmla="*/ 16 w 807"/>
                <a:gd name="T1" fmla="*/ 370 h 741"/>
                <a:gd name="T2" fmla="*/ 84 w 807"/>
                <a:gd name="T3" fmla="*/ 623 h 741"/>
                <a:gd name="T4" fmla="*/ 404 w 807"/>
                <a:gd name="T5" fmla="*/ 741 h 741"/>
                <a:gd name="T6" fmla="*/ 685 w 807"/>
                <a:gd name="T7" fmla="*/ 682 h 741"/>
                <a:gd name="T8" fmla="*/ 692 w 807"/>
                <a:gd name="T9" fmla="*/ 679 h 741"/>
                <a:gd name="T10" fmla="*/ 727 w 807"/>
                <a:gd name="T11" fmla="*/ 492 h 741"/>
                <a:gd name="T12" fmla="*/ 703 w 807"/>
                <a:gd name="T13" fmla="*/ 502 h 741"/>
                <a:gd name="T14" fmla="*/ 450 w 807"/>
                <a:gd name="T15" fmla="*/ 568 h 741"/>
                <a:gd name="T16" fmla="*/ 269 w 807"/>
                <a:gd name="T17" fmla="*/ 502 h 741"/>
                <a:gd name="T18" fmla="*/ 235 w 807"/>
                <a:gd name="T19" fmla="*/ 372 h 741"/>
                <a:gd name="T20" fmla="*/ 523 w 807"/>
                <a:gd name="T21" fmla="*/ 173 h 741"/>
                <a:gd name="T22" fmla="*/ 755 w 807"/>
                <a:gd name="T23" fmla="*/ 240 h 741"/>
                <a:gd name="T24" fmla="*/ 773 w 807"/>
                <a:gd name="T25" fmla="*/ 250 h 741"/>
                <a:gd name="T26" fmla="*/ 807 w 807"/>
                <a:gd name="T27" fmla="*/ 68 h 741"/>
                <a:gd name="T28" fmla="*/ 799 w 807"/>
                <a:gd name="T29" fmla="*/ 63 h 741"/>
                <a:gd name="T30" fmla="*/ 533 w 807"/>
                <a:gd name="T31" fmla="*/ 0 h 741"/>
                <a:gd name="T32" fmla="*/ 16 w 807"/>
                <a:gd name="T33" fmla="*/ 370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07" h="741">
                  <a:moveTo>
                    <a:pt x="16" y="370"/>
                  </a:moveTo>
                  <a:cubicBezTo>
                    <a:pt x="0" y="466"/>
                    <a:pt x="24" y="556"/>
                    <a:pt x="84" y="623"/>
                  </a:cubicBezTo>
                  <a:cubicBezTo>
                    <a:pt x="153" y="700"/>
                    <a:pt x="263" y="741"/>
                    <a:pt x="404" y="741"/>
                  </a:cubicBezTo>
                  <a:cubicBezTo>
                    <a:pt x="506" y="741"/>
                    <a:pt x="585" y="724"/>
                    <a:pt x="685" y="682"/>
                  </a:cubicBezTo>
                  <a:cubicBezTo>
                    <a:pt x="692" y="679"/>
                    <a:pt x="692" y="679"/>
                    <a:pt x="692" y="679"/>
                  </a:cubicBezTo>
                  <a:cubicBezTo>
                    <a:pt x="727" y="492"/>
                    <a:pt x="727" y="492"/>
                    <a:pt x="727" y="492"/>
                  </a:cubicBezTo>
                  <a:cubicBezTo>
                    <a:pt x="703" y="502"/>
                    <a:pt x="703" y="502"/>
                    <a:pt x="703" y="502"/>
                  </a:cubicBezTo>
                  <a:cubicBezTo>
                    <a:pt x="604" y="543"/>
                    <a:pt x="538" y="568"/>
                    <a:pt x="450" y="568"/>
                  </a:cubicBezTo>
                  <a:cubicBezTo>
                    <a:pt x="372" y="568"/>
                    <a:pt x="308" y="545"/>
                    <a:pt x="269" y="502"/>
                  </a:cubicBezTo>
                  <a:cubicBezTo>
                    <a:pt x="239" y="467"/>
                    <a:pt x="227" y="422"/>
                    <a:pt x="235" y="372"/>
                  </a:cubicBezTo>
                  <a:cubicBezTo>
                    <a:pt x="254" y="255"/>
                    <a:pt x="372" y="173"/>
                    <a:pt x="523" y="173"/>
                  </a:cubicBezTo>
                  <a:cubicBezTo>
                    <a:pt x="600" y="173"/>
                    <a:pt x="674" y="194"/>
                    <a:pt x="755" y="240"/>
                  </a:cubicBezTo>
                  <a:cubicBezTo>
                    <a:pt x="773" y="250"/>
                    <a:pt x="773" y="250"/>
                    <a:pt x="773" y="250"/>
                  </a:cubicBezTo>
                  <a:cubicBezTo>
                    <a:pt x="807" y="68"/>
                    <a:pt x="807" y="68"/>
                    <a:pt x="807" y="68"/>
                  </a:cubicBezTo>
                  <a:cubicBezTo>
                    <a:pt x="799" y="63"/>
                    <a:pt x="799" y="63"/>
                    <a:pt x="799" y="63"/>
                  </a:cubicBezTo>
                  <a:cubicBezTo>
                    <a:pt x="732" y="22"/>
                    <a:pt x="640" y="0"/>
                    <a:pt x="533" y="0"/>
                  </a:cubicBezTo>
                  <a:cubicBezTo>
                    <a:pt x="233" y="0"/>
                    <a:pt x="46" y="187"/>
                    <a:pt x="16" y="37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77" name="Freeform 9">
              <a:extLst>
                <a:ext uri="{FF2B5EF4-FFF2-40B4-BE49-F238E27FC236}">
                  <a16:creationId xmlns:a16="http://schemas.microsoft.com/office/drawing/2014/main" id="{A8A44CDA-B472-4CAC-8593-5B9AB2B065A8}"/>
                </a:ext>
              </a:extLst>
            </p:cNvPr>
            <p:cNvSpPr>
              <a:spLocks/>
            </p:cNvSpPr>
            <p:nvPr/>
          </p:nvSpPr>
          <p:spPr bwMode="auto">
            <a:xfrm>
              <a:off x="9104992" y="2879163"/>
              <a:ext cx="1044897" cy="850003"/>
            </a:xfrm>
            <a:custGeom>
              <a:avLst/>
              <a:gdLst>
                <a:gd name="T0" fmla="*/ 714 w 831"/>
                <a:gd name="T1" fmla="*/ 676 h 676"/>
                <a:gd name="T2" fmla="*/ 521 w 831"/>
                <a:gd name="T3" fmla="*/ 676 h 676"/>
                <a:gd name="T4" fmla="*/ 571 w 831"/>
                <a:gd name="T5" fmla="*/ 389 h 676"/>
                <a:gd name="T6" fmla="*/ 243 w 831"/>
                <a:gd name="T7" fmla="*/ 389 h 676"/>
                <a:gd name="T8" fmla="*/ 193 w 831"/>
                <a:gd name="T9" fmla="*/ 676 h 676"/>
                <a:gd name="T10" fmla="*/ 0 w 831"/>
                <a:gd name="T11" fmla="*/ 676 h 676"/>
                <a:gd name="T12" fmla="*/ 119 w 831"/>
                <a:gd name="T13" fmla="*/ 0 h 676"/>
                <a:gd name="T14" fmla="*/ 311 w 831"/>
                <a:gd name="T15" fmla="*/ 0 h 676"/>
                <a:gd name="T16" fmla="*/ 265 w 831"/>
                <a:gd name="T17" fmla="*/ 266 h 676"/>
                <a:gd name="T18" fmla="*/ 593 w 831"/>
                <a:gd name="T19" fmla="*/ 266 h 676"/>
                <a:gd name="T20" fmla="*/ 638 w 831"/>
                <a:gd name="T21" fmla="*/ 0 h 676"/>
                <a:gd name="T22" fmla="*/ 831 w 831"/>
                <a:gd name="T23" fmla="*/ 0 h 676"/>
                <a:gd name="T24" fmla="*/ 714 w 831"/>
                <a:gd name="T25" fmla="*/ 676 h 6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31" h="676">
                  <a:moveTo>
                    <a:pt x="714" y="676"/>
                  </a:moveTo>
                  <a:lnTo>
                    <a:pt x="521" y="676"/>
                  </a:lnTo>
                  <a:lnTo>
                    <a:pt x="571" y="389"/>
                  </a:lnTo>
                  <a:lnTo>
                    <a:pt x="243" y="389"/>
                  </a:lnTo>
                  <a:lnTo>
                    <a:pt x="193" y="676"/>
                  </a:lnTo>
                  <a:lnTo>
                    <a:pt x="0" y="676"/>
                  </a:lnTo>
                  <a:lnTo>
                    <a:pt x="119" y="0"/>
                  </a:lnTo>
                  <a:lnTo>
                    <a:pt x="311" y="0"/>
                  </a:lnTo>
                  <a:lnTo>
                    <a:pt x="265" y="266"/>
                  </a:lnTo>
                  <a:lnTo>
                    <a:pt x="593" y="266"/>
                  </a:lnTo>
                  <a:lnTo>
                    <a:pt x="638" y="0"/>
                  </a:lnTo>
                  <a:lnTo>
                    <a:pt x="831" y="0"/>
                  </a:lnTo>
                  <a:lnTo>
                    <a:pt x="714" y="6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78" name="Freeform 10">
              <a:extLst>
                <a:ext uri="{FF2B5EF4-FFF2-40B4-BE49-F238E27FC236}">
                  <a16:creationId xmlns:a16="http://schemas.microsoft.com/office/drawing/2014/main" id="{B9E46666-AC33-4886-AA57-2DCA8DF6D42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07651" y="2879163"/>
              <a:ext cx="880178" cy="850003"/>
            </a:xfrm>
            <a:custGeom>
              <a:avLst/>
              <a:gdLst>
                <a:gd name="T0" fmla="*/ 311 w 752"/>
                <a:gd name="T1" fmla="*/ 132 h 723"/>
                <a:gd name="T2" fmla="*/ 420 w 752"/>
                <a:gd name="T3" fmla="*/ 132 h 723"/>
                <a:gd name="T4" fmla="*/ 512 w 752"/>
                <a:gd name="T5" fmla="*/ 209 h 723"/>
                <a:gd name="T6" fmla="*/ 393 w 752"/>
                <a:gd name="T7" fmla="*/ 287 h 723"/>
                <a:gd name="T8" fmla="*/ 284 w 752"/>
                <a:gd name="T9" fmla="*/ 287 h 723"/>
                <a:gd name="T10" fmla="*/ 311 w 752"/>
                <a:gd name="T11" fmla="*/ 132 h 723"/>
                <a:gd name="T12" fmla="*/ 127 w 752"/>
                <a:gd name="T13" fmla="*/ 0 h 723"/>
                <a:gd name="T14" fmla="*/ 0 w 752"/>
                <a:gd name="T15" fmla="*/ 723 h 723"/>
                <a:gd name="T16" fmla="*/ 405 w 752"/>
                <a:gd name="T17" fmla="*/ 723 h 723"/>
                <a:gd name="T18" fmla="*/ 737 w 752"/>
                <a:gd name="T19" fmla="*/ 511 h 723"/>
                <a:gd name="T20" fmla="*/ 592 w 752"/>
                <a:gd name="T21" fmla="*/ 325 h 723"/>
                <a:gd name="T22" fmla="*/ 731 w 752"/>
                <a:gd name="T23" fmla="*/ 181 h 723"/>
                <a:gd name="T24" fmla="*/ 487 w 752"/>
                <a:gd name="T25" fmla="*/ 0 h 723"/>
                <a:gd name="T26" fmla="*/ 127 w 752"/>
                <a:gd name="T27" fmla="*/ 0 h 723"/>
                <a:gd name="T28" fmla="*/ 261 w 752"/>
                <a:gd name="T29" fmla="*/ 420 h 723"/>
                <a:gd name="T30" fmla="*/ 406 w 752"/>
                <a:gd name="T31" fmla="*/ 420 h 723"/>
                <a:gd name="T32" fmla="*/ 519 w 752"/>
                <a:gd name="T33" fmla="*/ 501 h 723"/>
                <a:gd name="T34" fmla="*/ 348 w 752"/>
                <a:gd name="T35" fmla="*/ 590 h 723"/>
                <a:gd name="T36" fmla="*/ 231 w 752"/>
                <a:gd name="T37" fmla="*/ 590 h 723"/>
                <a:gd name="T38" fmla="*/ 261 w 752"/>
                <a:gd name="T39" fmla="*/ 420 h 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752" h="723">
                  <a:moveTo>
                    <a:pt x="311" y="132"/>
                  </a:moveTo>
                  <a:cubicBezTo>
                    <a:pt x="420" y="132"/>
                    <a:pt x="420" y="132"/>
                    <a:pt x="420" y="132"/>
                  </a:cubicBezTo>
                  <a:cubicBezTo>
                    <a:pt x="495" y="132"/>
                    <a:pt x="519" y="172"/>
                    <a:pt x="512" y="209"/>
                  </a:cubicBezTo>
                  <a:cubicBezTo>
                    <a:pt x="506" y="247"/>
                    <a:pt x="468" y="287"/>
                    <a:pt x="393" y="287"/>
                  </a:cubicBezTo>
                  <a:cubicBezTo>
                    <a:pt x="284" y="287"/>
                    <a:pt x="284" y="287"/>
                    <a:pt x="284" y="287"/>
                  </a:cubicBezTo>
                  <a:lnTo>
                    <a:pt x="311" y="132"/>
                  </a:lnTo>
                  <a:close/>
                  <a:moveTo>
                    <a:pt x="127" y="0"/>
                  </a:moveTo>
                  <a:cubicBezTo>
                    <a:pt x="0" y="723"/>
                    <a:pt x="0" y="723"/>
                    <a:pt x="0" y="723"/>
                  </a:cubicBezTo>
                  <a:cubicBezTo>
                    <a:pt x="405" y="723"/>
                    <a:pt x="405" y="723"/>
                    <a:pt x="405" y="723"/>
                  </a:cubicBezTo>
                  <a:cubicBezTo>
                    <a:pt x="648" y="723"/>
                    <a:pt x="722" y="594"/>
                    <a:pt x="737" y="511"/>
                  </a:cubicBezTo>
                  <a:cubicBezTo>
                    <a:pt x="752" y="426"/>
                    <a:pt x="706" y="352"/>
                    <a:pt x="592" y="325"/>
                  </a:cubicBezTo>
                  <a:cubicBezTo>
                    <a:pt x="667" y="296"/>
                    <a:pt x="720" y="242"/>
                    <a:pt x="731" y="181"/>
                  </a:cubicBezTo>
                  <a:cubicBezTo>
                    <a:pt x="745" y="101"/>
                    <a:pt x="683" y="0"/>
                    <a:pt x="487" y="0"/>
                  </a:cubicBezTo>
                  <a:lnTo>
                    <a:pt x="127" y="0"/>
                  </a:lnTo>
                  <a:close/>
                  <a:moveTo>
                    <a:pt x="261" y="420"/>
                  </a:moveTo>
                  <a:cubicBezTo>
                    <a:pt x="406" y="420"/>
                    <a:pt x="406" y="420"/>
                    <a:pt x="406" y="420"/>
                  </a:cubicBezTo>
                  <a:cubicBezTo>
                    <a:pt x="479" y="420"/>
                    <a:pt x="528" y="448"/>
                    <a:pt x="519" y="501"/>
                  </a:cubicBezTo>
                  <a:cubicBezTo>
                    <a:pt x="508" y="564"/>
                    <a:pt x="463" y="590"/>
                    <a:pt x="348" y="590"/>
                  </a:cubicBezTo>
                  <a:cubicBezTo>
                    <a:pt x="231" y="590"/>
                    <a:pt x="231" y="590"/>
                    <a:pt x="231" y="590"/>
                  </a:cubicBezTo>
                  <a:lnTo>
                    <a:pt x="261" y="4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</p:grpSp>
    </p:spTree>
    <p:extLst>
      <p:ext uri="{BB962C8B-B14F-4D97-AF65-F5344CB8AC3E}">
        <p14:creationId xmlns:p14="http://schemas.microsoft.com/office/powerpoint/2010/main" val="31170012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93D78E-E6BD-4E41-93B6-BE064F45A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A little about Me…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8744F33D-DF9F-40DE-8624-7126E9179C89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442813" y="2469428"/>
            <a:ext cx="3240831" cy="514216"/>
          </a:xfrm>
        </p:spPr>
        <p:txBody>
          <a:bodyPr>
            <a:normAutofit fontScale="77500" lnSpcReduction="20000"/>
          </a:bodyPr>
          <a:lstStyle/>
          <a:p>
            <a:r>
              <a:rPr lang="en-US"/>
              <a:t>British living in Denmark</a:t>
            </a:r>
            <a:endParaRPr lang="en-DK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2A897FE2-FB50-48FA-ACC5-8A527BB1A2B5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442813" y="3567600"/>
            <a:ext cx="3240831" cy="514216"/>
          </a:xfrm>
        </p:spPr>
        <p:txBody>
          <a:bodyPr>
            <a:normAutofit/>
          </a:bodyPr>
          <a:lstStyle/>
          <a:p>
            <a:r>
              <a:rPr lang="en-US" sz="2199"/>
              <a:t>Senior Advisor</a:t>
            </a:r>
            <a:endParaRPr lang="en-DK" sz="2199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7C670322-4C10-4604-8BC3-0C3211FE8E6F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8610602" y="4799449"/>
            <a:ext cx="3240831" cy="514216"/>
          </a:xfrm>
        </p:spPr>
        <p:txBody>
          <a:bodyPr>
            <a:normAutofit/>
          </a:bodyPr>
          <a:lstStyle/>
          <a:p>
            <a:r>
              <a:rPr lang="en-US" sz="2199"/>
              <a:t>Teaching/Mentoring</a:t>
            </a:r>
            <a:endParaRPr lang="en-DK" sz="2199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20EBBD64-7EEB-4422-BD87-9ADC40674794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8610601" y="3592437"/>
            <a:ext cx="3240831" cy="514216"/>
          </a:xfrm>
        </p:spPr>
        <p:txBody>
          <a:bodyPr>
            <a:normAutofit/>
          </a:bodyPr>
          <a:lstStyle/>
          <a:p>
            <a:r>
              <a:rPr lang="en-US" sz="2199"/>
              <a:t>Blogger</a:t>
            </a:r>
            <a:endParaRPr lang="en-DK" sz="2199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B2A158B9-9341-448B-9E44-2FA7D5982E4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442813" y="4799449"/>
            <a:ext cx="3240831" cy="514216"/>
          </a:xfrm>
        </p:spPr>
        <p:txBody>
          <a:bodyPr>
            <a:normAutofit/>
          </a:bodyPr>
          <a:lstStyle/>
          <a:p>
            <a:r>
              <a:rPr lang="en-US" sz="2199"/>
              <a:t>Open source</a:t>
            </a:r>
            <a:endParaRPr lang="en-DK" sz="2199"/>
          </a:p>
        </p:txBody>
      </p:sp>
      <p:pic>
        <p:nvPicPr>
          <p:cNvPr id="6" name="Picture 2" descr="image being cropped">
            <a:extLst>
              <a:ext uri="{FF2B5EF4-FFF2-40B4-BE49-F238E27FC236}">
                <a16:creationId xmlns:a16="http://schemas.microsoft.com/office/drawing/2014/main" id="{DA21C51B-D950-46CA-A409-C05781A679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5477" y="1012766"/>
            <a:ext cx="1935145" cy="2622937"/>
          </a:xfrm>
          <a:prstGeom prst="rect">
            <a:avLst/>
          </a:prstGeom>
          <a:noFill/>
          <a:ln w="38100">
            <a:solidFill>
              <a:schemeClr val="accent1"/>
            </a:solidFill>
            <a:prstDash val="lgDash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British Danish Half Denmark Half UK Flag Men's Sport T-Shirt | Spreadshirt">
            <a:extLst>
              <a:ext uri="{FF2B5EF4-FFF2-40B4-BE49-F238E27FC236}">
                <a16:creationId xmlns:a16="http://schemas.microsoft.com/office/drawing/2014/main" id="{9C3E75EE-EAE7-48E8-AFC3-70A10C108D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994" y="1710405"/>
            <a:ext cx="1935146" cy="169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Heart 29">
            <a:extLst>
              <a:ext uri="{FF2B5EF4-FFF2-40B4-BE49-F238E27FC236}">
                <a16:creationId xmlns:a16="http://schemas.microsoft.com/office/drawing/2014/main" id="{23B5CF46-BBB7-4F1F-BE48-2A40697E9C9D}"/>
              </a:ext>
            </a:extLst>
          </p:cNvPr>
          <p:cNvSpPr/>
          <p:nvPr/>
        </p:nvSpPr>
        <p:spPr>
          <a:xfrm>
            <a:off x="816427" y="4318495"/>
            <a:ext cx="1390105" cy="1157215"/>
          </a:xfrm>
          <a:prstGeom prst="hear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1799"/>
          </a:p>
        </p:txBody>
      </p:sp>
      <p:pic>
        <p:nvPicPr>
          <p:cNvPr id="7174" name="Picture 6" descr="Security Distractions">
            <a:extLst>
              <a:ext uri="{FF2B5EF4-FFF2-40B4-BE49-F238E27FC236}">
                <a16:creationId xmlns:a16="http://schemas.microsoft.com/office/drawing/2014/main" id="{5316A3C4-6DC5-4B28-AC5B-0CC8CEBA13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3644" y="3316981"/>
            <a:ext cx="2514878" cy="789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Mentoring advice to our younger selves | by Paddy Corry | Serious Scrum |  Medium">
            <a:extLst>
              <a:ext uri="{FF2B5EF4-FFF2-40B4-BE49-F238E27FC236}">
                <a16:creationId xmlns:a16="http://schemas.microsoft.com/office/drawing/2014/main" id="{D80F2236-A01B-4E3B-955A-8E6ADE9221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4318497"/>
            <a:ext cx="1911058" cy="1157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Image result for combitech denmark">
            <a:extLst>
              <a:ext uri="{FF2B5EF4-FFF2-40B4-BE49-F238E27FC236}">
                <a16:creationId xmlns:a16="http://schemas.microsoft.com/office/drawing/2014/main" id="{A46D68C1-1ED5-4B1E-88AE-32226D6375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610" y="3201597"/>
            <a:ext cx="1191343" cy="927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28487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078C8B6F-9188-4B55-8106-5B5D26F90287}"/>
              </a:ext>
            </a:extLst>
          </p:cNvPr>
          <p:cNvSpPr>
            <a:spLocks noGrp="1"/>
          </p:cNvSpPr>
          <p:nvPr>
            <p:ph sz="quarter" idx="25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7069E7B-6448-4802-9D85-6FB71288D4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881" y="-78192"/>
            <a:ext cx="10515600" cy="1325525"/>
          </a:xfrm>
        </p:spPr>
        <p:txBody>
          <a:bodyPr/>
          <a:lstStyle/>
          <a:p>
            <a:r>
              <a:rPr lang="da-DK"/>
              <a:t>My life in CTI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5D70359-E54D-4094-8985-1C3D09CFF51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/>
              <a:t>Intelligence Driven</a:t>
            </a:r>
            <a:endParaRPr lang="en-DK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A43CEB1-7021-47C7-B04B-CFBB150B7BD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/>
              <a:t>Moved to </a:t>
            </a:r>
            <a:r>
              <a:rPr lang="en-US" err="1"/>
              <a:t>Combitech</a:t>
            </a:r>
            <a:endParaRPr lang="en-DK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21F6CFF-1303-4AEE-B794-D7A16D730CC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/>
              <a:t>Threat Intelligence Committee</a:t>
            </a:r>
            <a:endParaRPr lang="en-DK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527F175E-5F3F-4972-BFC6-341983D2F8A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489153" y="4314367"/>
            <a:ext cx="1506494" cy="1042069"/>
          </a:xfrm>
        </p:spPr>
        <p:txBody>
          <a:bodyPr>
            <a:noAutofit/>
          </a:bodyPr>
          <a:lstStyle/>
          <a:p>
            <a:r>
              <a:rPr lang="en-US"/>
              <a:t>IOC’s, Threat feeds, Automation</a:t>
            </a:r>
            <a:endParaRPr lang="en-DK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C224B013-F5E9-406B-96BD-0F5ED0297A1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/>
              <a:t>2017</a:t>
            </a:r>
            <a:endParaRPr lang="en-DK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EC1BB750-A32D-47E2-8DCC-20FA06B1984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/>
              <a:t>2018</a:t>
            </a:r>
            <a:endParaRPr lang="en-DK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27552150-461C-44ED-BB36-F9F072A4F7C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DK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AE643A9E-B35C-46C0-8794-387468BCBD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/>
              <a:t>2020</a:t>
            </a:r>
            <a:endParaRPr lang="en-DK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CD4CD4DC-2F02-4904-A360-601C6FC3B64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/>
              <a:t>2020</a:t>
            </a:r>
            <a:endParaRPr lang="en-DK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151738DB-41D4-4547-B2D0-226B6BC185E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/>
              <a:t>2021</a:t>
            </a:r>
            <a:endParaRPr lang="en-DK"/>
          </a:p>
        </p:txBody>
      </p:sp>
      <p:pic>
        <p:nvPicPr>
          <p:cNvPr id="8194" name="Picture 2" descr="Malware Information Sharing Platform - Wikipedia">
            <a:extLst>
              <a:ext uri="{FF2B5EF4-FFF2-40B4-BE49-F238E27FC236}">
                <a16:creationId xmlns:a16="http://schemas.microsoft.com/office/drawing/2014/main" id="{775BDDFF-D136-4DB6-9B6E-B14D47A24C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652" y="1996410"/>
            <a:ext cx="1229933" cy="900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Jake Williams (@MalwareJake) | Twitter">
            <a:extLst>
              <a:ext uri="{FF2B5EF4-FFF2-40B4-BE49-F238E27FC236}">
                <a16:creationId xmlns:a16="http://schemas.microsoft.com/office/drawing/2014/main" id="{3AAE3F11-6F2E-4A77-A4B3-ED73FB7DD9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0284" y="4090970"/>
            <a:ext cx="1432284" cy="1432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Nordic Financial CERT · GitHub">
            <a:extLst>
              <a:ext uri="{FF2B5EF4-FFF2-40B4-BE49-F238E27FC236}">
                <a16:creationId xmlns:a16="http://schemas.microsoft.com/office/drawing/2014/main" id="{22C603D5-BC7C-4ADF-AA7C-DFFA329D0F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6" t="16057" r="2886" b="16802"/>
          <a:stretch/>
        </p:blipFill>
        <p:spPr bwMode="auto">
          <a:xfrm>
            <a:off x="6248866" y="1869806"/>
            <a:ext cx="1629001" cy="1169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>
            <a:extLst>
              <a:ext uri="{FF2B5EF4-FFF2-40B4-BE49-F238E27FC236}">
                <a16:creationId xmlns:a16="http://schemas.microsoft.com/office/drawing/2014/main" id="{5A5572CB-BC46-471B-8804-20574E62A2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9090" y="4090969"/>
            <a:ext cx="1215274" cy="1592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 descr="SANS Lethal Forensicator Coin: Digital Forensics Award">
            <a:extLst>
              <a:ext uri="{FF2B5EF4-FFF2-40B4-BE49-F238E27FC236}">
                <a16:creationId xmlns:a16="http://schemas.microsoft.com/office/drawing/2014/main" id="{72674CC4-2CED-46E4-AEF6-3653C7A391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7582" y="1733733"/>
            <a:ext cx="1276313" cy="1238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6" name="Picture 2" descr="Logo, company name&#10;&#10;Description automatically generated">
            <a:extLst>
              <a:ext uri="{FF2B5EF4-FFF2-40B4-BE49-F238E27FC236}">
                <a16:creationId xmlns:a16="http://schemas.microsoft.com/office/drawing/2014/main" id="{29E5E844-DB0F-46EA-93F1-4029CC05A0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007" y="4031854"/>
            <a:ext cx="1234833" cy="1234833"/>
          </a:xfrm>
          <a:prstGeom prst="rect">
            <a:avLst/>
          </a:prstGeom>
          <a:noFill/>
        </p:spPr>
      </p:pic>
      <p:pic>
        <p:nvPicPr>
          <p:cNvPr id="12290" name="Picture 2" descr="Logo&#10;&#10;Description automatically generated">
            <a:extLst>
              <a:ext uri="{FF2B5EF4-FFF2-40B4-BE49-F238E27FC236}">
                <a16:creationId xmlns:a16="http://schemas.microsoft.com/office/drawing/2014/main" id="{766FD06E-BE5F-4A46-9E9A-E470BF159D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4622" y="2049468"/>
            <a:ext cx="868680" cy="86868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66112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  <p:bldP spid="11" grpId="0" build="p"/>
      <p:bldP spid="12" grpId="0" build="p"/>
      <p:bldP spid="13" grpId="0" build="p"/>
      <p:bldP spid="14" grpId="0" uiExpand="1" build="p" animBg="1"/>
      <p:bldP spid="15" grpId="0" uiExpand="1" build="p" animBg="1"/>
      <p:bldP spid="16" grpId="0" uiExpand="1" build="p" animBg="1"/>
      <p:bldP spid="17" grpId="0" uiExpand="1" build="p" animBg="1"/>
      <p:bldP spid="18" grpId="0" uiExpand="1" build="p" animBg="1"/>
      <p:bldP spid="19" grpId="0" uiExpand="1" build="p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49AF82-9853-4F67-BB4D-316CD7664A0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a-DK" dirty="0"/>
              <a:t>Combitechs forretningsprofil</a:t>
            </a:r>
          </a:p>
        </p:txBody>
      </p:sp>
      <p:pic>
        <p:nvPicPr>
          <p:cNvPr id="3" name="Picture 2" descr="A close-up of a microscope&#10;&#10;Description automatically generated with low confidence">
            <a:extLst>
              <a:ext uri="{FF2B5EF4-FFF2-40B4-BE49-F238E27FC236}">
                <a16:creationId xmlns:a16="http://schemas.microsoft.com/office/drawing/2014/main" id="{6750A789-A79F-4901-A9FC-0160F2A40C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459" b="20098"/>
          <a:stretch/>
        </p:blipFill>
        <p:spPr>
          <a:xfrm>
            <a:off x="177" y="913659"/>
            <a:ext cx="4121341" cy="594424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93449EF-BFAE-48E0-AF65-AE02047E44E5}"/>
              </a:ext>
            </a:extLst>
          </p:cNvPr>
          <p:cNvSpPr txBox="1"/>
          <p:nvPr/>
        </p:nvSpPr>
        <p:spPr>
          <a:xfrm>
            <a:off x="4365123" y="1003036"/>
            <a:ext cx="7709433" cy="38055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200">
              <a:lnSpc>
                <a:spcPct val="107000"/>
              </a:lnSpc>
              <a:spcBef>
                <a:spcPts val="200"/>
              </a:spcBef>
              <a:defRPr/>
            </a:pPr>
            <a:r>
              <a:rPr lang="da-DK" sz="1100" b="1" dirty="0">
                <a:solidFill>
                  <a:srgbClr val="44546A">
                    <a:lumMod val="75000"/>
                  </a:srgbClr>
                </a:solidFill>
                <a:latin typeface="Calibri Light" panose="020F0302020204030204"/>
                <a:ea typeface="Times New Roman" panose="02020603050405020304" pitchFamily="18" charset="0"/>
                <a:cs typeface="Times New Roman" panose="02020603050405020304" pitchFamily="18" charset="0"/>
              </a:rPr>
              <a:t>Nordisk leder indenfor IT-sikkerhed</a:t>
            </a:r>
          </a:p>
          <a:p>
            <a:pPr defTabSz="1219200">
              <a:lnSpc>
                <a:spcPct val="107000"/>
              </a:lnSpc>
              <a:spcAft>
                <a:spcPts val="800"/>
              </a:spcAft>
              <a:defRPr/>
            </a:pPr>
            <a:r>
              <a:rPr lang="da-DK" sz="1100" dirty="0">
                <a:solidFill>
                  <a:prstClr val="black"/>
                </a:solidFill>
                <a:latin typeface="Calibri Light" panose="020F0302020204030204"/>
                <a:ea typeface="Calibri" panose="020F0502020204030204" pitchFamily="34" charset="0"/>
                <a:cs typeface="Times New Roman" panose="02020603050405020304" pitchFamily="18" charset="0"/>
              </a:rPr>
              <a:t>Combitech er med sine 2000 medarbejdere, heraf 300 dedikerede IT-sikkerhedsspecialister, Nordens største uvildige konsulentvirksomhed på IT-sikkerhedsområdet og leverer uvildig rådgivning med dyb sektorviden og sektorspecifikke services. </a:t>
            </a:r>
          </a:p>
          <a:p>
            <a:pPr defTabSz="1218956">
              <a:lnSpc>
                <a:spcPct val="107000"/>
              </a:lnSpc>
              <a:spcAft>
                <a:spcPts val="800"/>
              </a:spcAft>
              <a:defRPr/>
            </a:pPr>
            <a:r>
              <a:rPr lang="da-DK" sz="1100" b="1" dirty="0">
                <a:solidFill>
                  <a:srgbClr val="44546A">
                    <a:lumMod val="75000"/>
                  </a:srgbClr>
                </a:solidFill>
                <a:latin typeface="Calibri Light" panose="020F0302020204030204"/>
                <a:ea typeface="Times New Roman" panose="02020603050405020304" pitchFamily="18" charset="0"/>
                <a:cs typeface="Times New Roman" panose="02020603050405020304" pitchFamily="18" charset="0"/>
              </a:rPr>
              <a:t>Sikkerhed er i vores DNA</a:t>
            </a:r>
            <a:br>
              <a:rPr lang="da-DK" sz="1100" b="1" dirty="0">
                <a:solidFill>
                  <a:srgbClr val="44546A">
                    <a:lumMod val="75000"/>
                  </a:srgbClr>
                </a:solidFill>
                <a:latin typeface="Calibri Light" panose="020F0302020204030204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da-DK" sz="1100" dirty="0">
                <a:solidFill>
                  <a:prstClr val="black"/>
                </a:solidFill>
                <a:latin typeface="Calibri Light" panose="020F0302020204030204"/>
                <a:ea typeface="Calibri" panose="020F0502020204030204" pitchFamily="34" charset="0"/>
                <a:cs typeface="Times New Roman" panose="02020603050405020304" pitchFamily="18" charset="0"/>
              </a:rPr>
              <a:t>Combitech er en uvildig og uafhængig del af Forsvars- og Sikkerhedsindustrien Saab AB og vores forankring i forsvarsindustrien betyder, at vi har unikke kompetencer indenfor bl.a. Threat Intelligence sikring af kritisk infrastruktur.</a:t>
            </a:r>
          </a:p>
          <a:p>
            <a:pPr defTabSz="1218956">
              <a:lnSpc>
                <a:spcPct val="107000"/>
              </a:lnSpc>
              <a:spcAft>
                <a:spcPts val="800"/>
              </a:spcAft>
              <a:defRPr/>
            </a:pPr>
            <a:r>
              <a:rPr lang="da-DK" sz="1100" dirty="0">
                <a:solidFill>
                  <a:prstClr val="black"/>
                </a:solidFill>
                <a:latin typeface="Calibri Light" panose="020F0302020204030204"/>
                <a:ea typeface="Calibri" panose="020F0502020204030204" pitchFamily="34" charset="0"/>
                <a:cs typeface="Times New Roman" panose="02020603050405020304" pitchFamily="18" charset="0"/>
              </a:rPr>
              <a:t>Vi har stor erfaring med udarbejdelse af komplekse IT-sikkerhedsprogrammer og med rådgivning indenfor sektorfokuserede og -specialiserede IT-sikkerhedsområder, hvor specifikke krav skal implementeres ud fra </a:t>
            </a:r>
            <a:r>
              <a:rPr lang="da-DK" sz="1100" dirty="0" err="1">
                <a:solidFill>
                  <a:prstClr val="black"/>
                </a:solidFill>
                <a:latin typeface="Calibri Light" panose="020F0302020204030204"/>
                <a:ea typeface="Calibri" panose="020F0502020204030204" pitchFamily="34" charset="0"/>
                <a:cs typeface="Times New Roman" panose="02020603050405020304" pitchFamily="18" charset="0"/>
              </a:rPr>
              <a:t>best</a:t>
            </a:r>
            <a:r>
              <a:rPr lang="da-DK" sz="1100" dirty="0">
                <a:solidFill>
                  <a:prstClr val="black"/>
                </a:solidFill>
                <a:latin typeface="Calibri Light" panose="020F0302020204030204"/>
                <a:ea typeface="Calibri" panose="020F0502020204030204" pitchFamily="34" charset="0"/>
                <a:cs typeface="Times New Roman" panose="02020603050405020304" pitchFamily="18" charset="0"/>
              </a:rPr>
              <a:t>-practice guidelines og regulatoriske krav for den enkelte sektor.</a:t>
            </a:r>
          </a:p>
          <a:p>
            <a:pPr defTabSz="1219200">
              <a:lnSpc>
                <a:spcPct val="107000"/>
              </a:lnSpc>
              <a:spcBef>
                <a:spcPts val="200"/>
              </a:spcBef>
              <a:defRPr/>
            </a:pPr>
            <a:r>
              <a:rPr lang="da-DK" sz="1100" b="1" dirty="0">
                <a:solidFill>
                  <a:srgbClr val="44546A">
                    <a:lumMod val="75000"/>
                  </a:srgbClr>
                </a:solidFill>
                <a:latin typeface="Calibri Light" panose="020F0302020204030204"/>
                <a:cs typeface="Times New Roman" panose="02020603050405020304" pitchFamily="18" charset="0"/>
              </a:rPr>
              <a:t>Sikkerhed med et formål</a:t>
            </a:r>
          </a:p>
          <a:p>
            <a:pPr defTabSz="1218956">
              <a:lnSpc>
                <a:spcPct val="107000"/>
              </a:lnSpc>
              <a:spcAft>
                <a:spcPts val="800"/>
              </a:spcAft>
              <a:defRPr/>
            </a:pPr>
            <a:r>
              <a:rPr lang="da-DK" sz="1100" dirty="0">
                <a:solidFill>
                  <a:prstClr val="black"/>
                </a:solidFill>
                <a:latin typeface="Calibri Light" panose="020F0302020204030204"/>
                <a:ea typeface="Calibri" panose="020F0502020204030204" pitchFamily="34" charset="0"/>
                <a:cs typeface="Times New Roman" panose="02020603050405020304" pitchFamily="18" charset="0"/>
              </a:rPr>
              <a:t>Vores mål er at etablere partnerskaber med vores kunder og hjælpe med at sikre et risikobaseret og modstandsdygtigt it-sikkerheds set-up på tværs af virksomheden. Vi har ansat dedikerede sektoreksperter med mange års erfaring på topledelsesniveau for at sikre, at vi kan binde IT-sikkerhed og forretnings sammen.</a:t>
            </a:r>
          </a:p>
          <a:p>
            <a:pPr defTabSz="1219200">
              <a:lnSpc>
                <a:spcPct val="107000"/>
              </a:lnSpc>
              <a:spcBef>
                <a:spcPts val="200"/>
              </a:spcBef>
              <a:defRPr/>
            </a:pPr>
            <a:r>
              <a:rPr lang="da-DK" sz="1100" b="1" dirty="0">
                <a:solidFill>
                  <a:srgbClr val="44546A">
                    <a:lumMod val="75000"/>
                  </a:srgbClr>
                </a:solidFill>
                <a:latin typeface="Calibri Light" panose="020F0302020204030204"/>
                <a:cs typeface="Times New Roman" panose="02020603050405020304" pitchFamily="18" charset="0"/>
              </a:rPr>
              <a:t>Best in Class kompetencer</a:t>
            </a:r>
          </a:p>
          <a:p>
            <a:pPr defTabSz="1218956">
              <a:lnSpc>
                <a:spcPct val="107000"/>
              </a:lnSpc>
              <a:spcAft>
                <a:spcPts val="800"/>
              </a:spcAft>
              <a:defRPr/>
            </a:pPr>
            <a:r>
              <a:rPr lang="da-DK" sz="1100" dirty="0">
                <a:solidFill>
                  <a:prstClr val="black"/>
                </a:solidFill>
                <a:latin typeface="Calibri Light" panose="020F0302020204030204"/>
                <a:ea typeface="Calibri" panose="020F0502020204030204" pitchFamily="34" charset="0"/>
                <a:cs typeface="Times New Roman" panose="02020603050405020304" pitchFamily="18" charset="0"/>
              </a:rPr>
              <a:t>Vi vil være bedst – og vi tilbyder en høj leverancekapacitet, en bred </a:t>
            </a:r>
            <a:r>
              <a:rPr lang="da-DK" sz="1100" dirty="0" err="1">
                <a:solidFill>
                  <a:prstClr val="black"/>
                </a:solidFill>
                <a:latin typeface="Calibri Light" panose="020F0302020204030204"/>
                <a:ea typeface="Calibri" panose="020F0502020204030204" pitchFamily="34" charset="0"/>
                <a:cs typeface="Times New Roman" panose="02020603050405020304" pitchFamily="18" charset="0"/>
              </a:rPr>
              <a:t>palette</a:t>
            </a:r>
            <a:r>
              <a:rPr lang="da-DK" sz="1100" dirty="0">
                <a:solidFill>
                  <a:prstClr val="black"/>
                </a:solidFill>
                <a:latin typeface="Calibri Light" panose="020F0302020204030204"/>
                <a:ea typeface="Calibri" panose="020F0502020204030204" pitchFamily="34" charset="0"/>
                <a:cs typeface="Times New Roman" panose="02020603050405020304" pitchFamily="18" charset="0"/>
              </a:rPr>
              <a:t> af specialistkompetencer og </a:t>
            </a:r>
            <a:r>
              <a:rPr lang="da-DK" sz="1100" dirty="0" err="1">
                <a:solidFill>
                  <a:prstClr val="black"/>
                </a:solidFill>
                <a:latin typeface="Calibri Light" panose="020F0302020204030204"/>
                <a:ea typeface="Calibri" panose="020F0502020204030204" pitchFamily="34" charset="0"/>
                <a:cs typeface="Times New Roman" panose="02020603050405020304" pitchFamily="18" charset="0"/>
              </a:rPr>
              <a:t>best</a:t>
            </a:r>
            <a:r>
              <a:rPr lang="da-DK" sz="1100" dirty="0">
                <a:solidFill>
                  <a:prstClr val="black"/>
                </a:solidFill>
                <a:latin typeface="Calibri Light" panose="020F0302020204030204"/>
                <a:ea typeface="Calibri" panose="020F0502020204030204" pitchFamily="34" charset="0"/>
                <a:cs typeface="Times New Roman" panose="02020603050405020304" pitchFamily="18" charset="0"/>
              </a:rPr>
              <a:t>-in-class leverancekvalitet. Alle Combitechs medarbejdere bliver ved ansættelsen sikkerhedsgodkendt af Forsvarets Efterretningstjeneste (FE) samt af </a:t>
            </a:r>
            <a:br>
              <a:rPr lang="da-DK" sz="1100" dirty="0">
                <a:solidFill>
                  <a:prstClr val="black"/>
                </a:solidFill>
                <a:latin typeface="Calibri Light" panose="020F0302020204030204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da-DK" sz="1100" dirty="0">
                <a:solidFill>
                  <a:prstClr val="black"/>
                </a:solidFill>
                <a:latin typeface="Calibri Light" panose="020F0302020204030204"/>
                <a:ea typeface="Calibri" panose="020F0502020204030204" pitchFamily="34" charset="0"/>
                <a:cs typeface="Times New Roman" panose="02020603050405020304" pitchFamily="18" charset="0"/>
              </a:rPr>
              <a:t>Saab Group interne sikkerhedsafdeling. Vi er certificerede inden for ISO 27001, ISO 9001 samt ISO17025 og vores medarbejdere har certificeringer indenfor: CISM, CRISC, CISA, CIPT, CIPM, CIPP/E, CISSP, CCSP, OSCP, OSCE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F04D549-E80B-4CCC-A4D7-F0320CF7FDB3}"/>
              </a:ext>
            </a:extLst>
          </p:cNvPr>
          <p:cNvSpPr/>
          <p:nvPr/>
        </p:nvSpPr>
        <p:spPr>
          <a:xfrm>
            <a:off x="4491479" y="5271767"/>
            <a:ext cx="2319397" cy="1493131"/>
          </a:xfrm>
          <a:prstGeom prst="rect">
            <a:avLst/>
          </a:prstGeom>
          <a:noFill/>
          <a:ln w="6350">
            <a:solidFill>
              <a:schemeClr val="tx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09">
              <a:defRPr/>
            </a:pPr>
            <a:endParaRPr lang="en-IN" sz="1799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9A694E-E224-4A8B-9D0A-D6F65F1EAFB8}"/>
              </a:ext>
            </a:extLst>
          </p:cNvPr>
          <p:cNvSpPr txBox="1"/>
          <p:nvPr/>
        </p:nvSpPr>
        <p:spPr>
          <a:xfrm>
            <a:off x="4484168" y="5966789"/>
            <a:ext cx="2344779" cy="5538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1218956">
              <a:lnSpc>
                <a:spcPts val="1200"/>
              </a:lnSpc>
              <a:defRPr/>
            </a:pPr>
            <a:r>
              <a:rPr lang="da-DK" sz="1000" dirty="0">
                <a:solidFill>
                  <a:prstClr val="black"/>
                </a:solidFill>
                <a:latin typeface="Calibri Light" panose="020F0302020204030204"/>
              </a:rPr>
              <a:t>Combitech er en betroet samarbejdspartner for virksomheder af alle størrelser på tværs af flere sektorer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7BAFBA-6713-473D-92AD-E3715B1C24BF}"/>
              </a:ext>
            </a:extLst>
          </p:cNvPr>
          <p:cNvSpPr txBox="1"/>
          <p:nvPr/>
        </p:nvSpPr>
        <p:spPr>
          <a:xfrm>
            <a:off x="4491478" y="5524779"/>
            <a:ext cx="2319399" cy="505508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 defTabSz="1219200">
              <a:lnSpc>
                <a:spcPts val="1600"/>
              </a:lnSpc>
              <a:defRPr/>
            </a:pPr>
            <a:r>
              <a:rPr lang="en-US" sz="1600" dirty="0">
                <a:solidFill>
                  <a:srgbClr val="44546A">
                    <a:lumMod val="75000"/>
                  </a:srgbClr>
                </a:solidFill>
                <a:latin typeface="Calibri Light" panose="020F0302020204030204"/>
              </a:rPr>
              <a:t>EN BETROET</a:t>
            </a:r>
            <a:br>
              <a:rPr lang="en-US" sz="1600" dirty="0">
                <a:solidFill>
                  <a:srgbClr val="44546A">
                    <a:lumMod val="75000"/>
                  </a:srgbClr>
                </a:solidFill>
                <a:latin typeface="Calibri Light" panose="020F0302020204030204"/>
              </a:rPr>
            </a:br>
            <a:r>
              <a:rPr lang="en-US" sz="1600" dirty="0">
                <a:solidFill>
                  <a:srgbClr val="44546A">
                    <a:lumMod val="75000"/>
                  </a:srgbClr>
                </a:solidFill>
                <a:latin typeface="Calibri Light" panose="020F0302020204030204"/>
              </a:rPr>
              <a:t>PARTNER</a:t>
            </a:r>
            <a:endParaRPr lang="en-DK" sz="1600" dirty="0">
              <a:solidFill>
                <a:srgbClr val="44546A">
                  <a:lumMod val="75000"/>
                </a:srgbClr>
              </a:solidFill>
              <a:latin typeface="Calibri Light" panose="020F0302020204030204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DAB8315-99DE-410D-B975-58F35F9CF1E2}"/>
              </a:ext>
            </a:extLst>
          </p:cNvPr>
          <p:cNvSpPr/>
          <p:nvPr/>
        </p:nvSpPr>
        <p:spPr>
          <a:xfrm>
            <a:off x="7062397" y="5271767"/>
            <a:ext cx="2319296" cy="1493131"/>
          </a:xfrm>
          <a:prstGeom prst="rect">
            <a:avLst/>
          </a:prstGeom>
          <a:noFill/>
          <a:ln w="6350">
            <a:solidFill>
              <a:schemeClr val="tx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09">
              <a:defRPr/>
            </a:pPr>
            <a:endParaRPr lang="en-IN" sz="1799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1D9FCE-A9C2-4416-9CA7-8474D4155D08}"/>
              </a:ext>
            </a:extLst>
          </p:cNvPr>
          <p:cNvSpPr txBox="1"/>
          <p:nvPr/>
        </p:nvSpPr>
        <p:spPr>
          <a:xfrm>
            <a:off x="7062395" y="5966789"/>
            <a:ext cx="2319296" cy="5538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1218956">
              <a:lnSpc>
                <a:spcPts val="1200"/>
              </a:lnSpc>
              <a:defRPr/>
            </a:pPr>
            <a:r>
              <a:rPr lang="da-DK" sz="1000" dirty="0">
                <a:solidFill>
                  <a:prstClr val="black"/>
                </a:solidFill>
                <a:latin typeface="Calibri Light" panose="020F0302020204030204"/>
              </a:rPr>
              <a:t>Combitech tilbyder IT-sikkerhed som en service – en moderne, kontrolleret og nem måde at sikre virksomheder på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3244D22-54B6-49E2-A3F6-C043FB6DEE6B}"/>
              </a:ext>
            </a:extLst>
          </p:cNvPr>
          <p:cNvSpPr txBox="1"/>
          <p:nvPr/>
        </p:nvSpPr>
        <p:spPr>
          <a:xfrm>
            <a:off x="7062397" y="5524779"/>
            <a:ext cx="2319295" cy="505508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 defTabSz="1219200">
              <a:lnSpc>
                <a:spcPts val="1600"/>
              </a:lnSpc>
              <a:defRPr/>
            </a:pPr>
            <a:r>
              <a:rPr lang="en-US" sz="1600" dirty="0">
                <a:solidFill>
                  <a:srgbClr val="44546A">
                    <a:lumMod val="75000"/>
                  </a:srgbClr>
                </a:solidFill>
                <a:latin typeface="Calibri Light" panose="020F0302020204030204"/>
              </a:rPr>
              <a:t>IT-SIKKERHED</a:t>
            </a:r>
          </a:p>
          <a:p>
            <a:pPr algn="ctr" defTabSz="1219200">
              <a:lnSpc>
                <a:spcPts val="1600"/>
              </a:lnSpc>
              <a:defRPr/>
            </a:pPr>
            <a:r>
              <a:rPr lang="en-US" sz="1600" dirty="0">
                <a:solidFill>
                  <a:srgbClr val="44546A">
                    <a:lumMod val="75000"/>
                  </a:srgbClr>
                </a:solidFill>
                <a:latin typeface="Calibri Light" panose="020F0302020204030204"/>
              </a:rPr>
              <a:t>AS-A-SERVICE</a:t>
            </a:r>
            <a:endParaRPr lang="en-DK" sz="1600" dirty="0">
              <a:solidFill>
                <a:srgbClr val="44546A">
                  <a:lumMod val="75000"/>
                </a:srgbClr>
              </a:solidFill>
              <a:latin typeface="Calibri Light" panose="020F0302020204030204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B74F6AF-06C9-47D8-B260-551004CBE06B}"/>
              </a:ext>
            </a:extLst>
          </p:cNvPr>
          <p:cNvSpPr/>
          <p:nvPr/>
        </p:nvSpPr>
        <p:spPr>
          <a:xfrm>
            <a:off x="9633214" y="5263444"/>
            <a:ext cx="2319296" cy="1493131"/>
          </a:xfrm>
          <a:prstGeom prst="rect">
            <a:avLst/>
          </a:prstGeom>
          <a:noFill/>
          <a:ln w="6350">
            <a:solidFill>
              <a:schemeClr val="tx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09">
              <a:defRPr/>
            </a:pPr>
            <a:endParaRPr lang="en-IN" sz="1799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CBFB6F4-21AF-49D7-9974-674075FD7147}"/>
              </a:ext>
            </a:extLst>
          </p:cNvPr>
          <p:cNvSpPr txBox="1"/>
          <p:nvPr/>
        </p:nvSpPr>
        <p:spPr>
          <a:xfrm>
            <a:off x="9643923" y="5966789"/>
            <a:ext cx="2319296" cy="70770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1218956">
              <a:lnSpc>
                <a:spcPts val="1200"/>
              </a:lnSpc>
              <a:defRPr/>
            </a:pPr>
            <a:r>
              <a:rPr lang="da-DK" sz="1000" dirty="0">
                <a:solidFill>
                  <a:prstClr val="black"/>
                </a:solidFill>
                <a:latin typeface="Calibri Light" panose="020F0302020204030204"/>
              </a:rPr>
              <a:t>Med mere end 300 konsulenter er Combitech Nordens største leverandør af uvildig rådgivning på IT-sikkerhedsområdet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2BEC5B-B959-4FE8-9060-22168C729A26}"/>
              </a:ext>
            </a:extLst>
          </p:cNvPr>
          <p:cNvSpPr txBox="1"/>
          <p:nvPr/>
        </p:nvSpPr>
        <p:spPr>
          <a:xfrm>
            <a:off x="9644940" y="5524779"/>
            <a:ext cx="2307570" cy="505508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 defTabSz="1219200">
              <a:lnSpc>
                <a:spcPts val="1600"/>
              </a:lnSpc>
              <a:defRPr/>
            </a:pPr>
            <a:r>
              <a:rPr lang="en-US" sz="1600" dirty="0">
                <a:solidFill>
                  <a:srgbClr val="44546A">
                    <a:lumMod val="75000"/>
                  </a:srgbClr>
                </a:solidFill>
                <a:latin typeface="Calibri Light" panose="020F0302020204030204"/>
              </a:rPr>
              <a:t>NORDISK LEDER I IT-SIKKERHED</a:t>
            </a:r>
            <a:endParaRPr lang="en-DK" sz="1600" dirty="0">
              <a:solidFill>
                <a:srgbClr val="44546A">
                  <a:lumMod val="75000"/>
                </a:srgbClr>
              </a:solidFill>
              <a:latin typeface="Calibri Light" panose="020F0302020204030204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9CB76D1-2BD0-41DE-B0CF-A59649C1DE56}"/>
              </a:ext>
            </a:extLst>
          </p:cNvPr>
          <p:cNvSpPr/>
          <p:nvPr/>
        </p:nvSpPr>
        <p:spPr>
          <a:xfrm>
            <a:off x="5389212" y="4981120"/>
            <a:ext cx="505509" cy="505509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2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865">
              <a:defRPr/>
            </a:pPr>
            <a:endParaRPr lang="en-IN" sz="2399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5E236D4-A250-482D-8CC5-A81B2FA688FA}"/>
              </a:ext>
            </a:extLst>
          </p:cNvPr>
          <p:cNvSpPr/>
          <p:nvPr/>
        </p:nvSpPr>
        <p:spPr>
          <a:xfrm>
            <a:off x="7935821" y="4987216"/>
            <a:ext cx="505509" cy="505509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2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865">
              <a:defRPr/>
            </a:pPr>
            <a:endParaRPr lang="en-IN" sz="2399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E7EC8CB-F3CF-4AF9-9409-9D624DEB7451}"/>
              </a:ext>
            </a:extLst>
          </p:cNvPr>
          <p:cNvSpPr/>
          <p:nvPr/>
        </p:nvSpPr>
        <p:spPr>
          <a:xfrm>
            <a:off x="10496170" y="4997935"/>
            <a:ext cx="505509" cy="505509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2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865">
              <a:defRPr/>
            </a:pPr>
            <a:endParaRPr lang="en-IN" sz="2399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7" name="Freeform 37">
            <a:extLst>
              <a:ext uri="{FF2B5EF4-FFF2-40B4-BE49-F238E27FC236}">
                <a16:creationId xmlns:a16="http://schemas.microsoft.com/office/drawing/2014/main" id="{A048A2ED-D622-4138-B0DD-A967F24B3F4E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8093871" y="5111016"/>
            <a:ext cx="210895" cy="257845"/>
          </a:xfrm>
          <a:custGeom>
            <a:avLst/>
            <a:gdLst>
              <a:gd name="T0" fmla="*/ 44 w 88"/>
              <a:gd name="T1" fmla="*/ 0 h 96"/>
              <a:gd name="T2" fmla="*/ 0 w 88"/>
              <a:gd name="T3" fmla="*/ 12 h 96"/>
              <a:gd name="T4" fmla="*/ 0 w 88"/>
              <a:gd name="T5" fmla="*/ 28 h 96"/>
              <a:gd name="T6" fmla="*/ 44 w 88"/>
              <a:gd name="T7" fmla="*/ 96 h 96"/>
              <a:gd name="T8" fmla="*/ 88 w 88"/>
              <a:gd name="T9" fmla="*/ 28 h 96"/>
              <a:gd name="T10" fmla="*/ 88 w 88"/>
              <a:gd name="T11" fmla="*/ 12 h 96"/>
              <a:gd name="T12" fmla="*/ 44 w 88"/>
              <a:gd name="T13" fmla="*/ 0 h 96"/>
              <a:gd name="T14" fmla="*/ 44 w 88"/>
              <a:gd name="T15" fmla="*/ 83 h 96"/>
              <a:gd name="T16" fmla="*/ 44 w 88"/>
              <a:gd name="T17" fmla="*/ 48 h 96"/>
              <a:gd name="T18" fmla="*/ 44 w 88"/>
              <a:gd name="T19" fmla="*/ 44 h 96"/>
              <a:gd name="T20" fmla="*/ 14 w 88"/>
              <a:gd name="T21" fmla="*/ 44 h 96"/>
              <a:gd name="T22" fmla="*/ 12 w 88"/>
              <a:gd name="T23" fmla="*/ 28 h 96"/>
              <a:gd name="T24" fmla="*/ 12 w 88"/>
              <a:gd name="T25" fmla="*/ 19 h 96"/>
              <a:gd name="T26" fmla="*/ 36 w 88"/>
              <a:gd name="T27" fmla="*/ 12 h 96"/>
              <a:gd name="T28" fmla="*/ 44 w 88"/>
              <a:gd name="T29" fmla="*/ 12 h 96"/>
              <a:gd name="T30" fmla="*/ 44 w 88"/>
              <a:gd name="T31" fmla="*/ 44 h 96"/>
              <a:gd name="T32" fmla="*/ 73 w 88"/>
              <a:gd name="T33" fmla="*/ 44 h 96"/>
              <a:gd name="T34" fmla="*/ 74 w 88"/>
              <a:gd name="T35" fmla="*/ 44 h 96"/>
              <a:gd name="T36" fmla="*/ 44 w 88"/>
              <a:gd name="T37" fmla="*/ 83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88" h="96">
                <a:moveTo>
                  <a:pt x="44" y="0"/>
                </a:moveTo>
                <a:cubicBezTo>
                  <a:pt x="16" y="0"/>
                  <a:pt x="0" y="12"/>
                  <a:pt x="0" y="12"/>
                </a:cubicBezTo>
                <a:cubicBezTo>
                  <a:pt x="0" y="28"/>
                  <a:pt x="0" y="28"/>
                  <a:pt x="0" y="28"/>
                </a:cubicBezTo>
                <a:cubicBezTo>
                  <a:pt x="2" y="85"/>
                  <a:pt x="44" y="96"/>
                  <a:pt x="44" y="96"/>
                </a:cubicBezTo>
                <a:cubicBezTo>
                  <a:pt x="44" y="96"/>
                  <a:pt x="86" y="85"/>
                  <a:pt x="88" y="28"/>
                </a:cubicBezTo>
                <a:cubicBezTo>
                  <a:pt x="88" y="12"/>
                  <a:pt x="88" y="12"/>
                  <a:pt x="88" y="12"/>
                </a:cubicBezTo>
                <a:cubicBezTo>
                  <a:pt x="88" y="12"/>
                  <a:pt x="72" y="0"/>
                  <a:pt x="44" y="0"/>
                </a:cubicBezTo>
                <a:close/>
                <a:moveTo>
                  <a:pt x="44" y="83"/>
                </a:moveTo>
                <a:cubicBezTo>
                  <a:pt x="44" y="48"/>
                  <a:pt x="44" y="48"/>
                  <a:pt x="44" y="48"/>
                </a:cubicBezTo>
                <a:cubicBezTo>
                  <a:pt x="44" y="44"/>
                  <a:pt x="44" y="44"/>
                  <a:pt x="44" y="44"/>
                </a:cubicBezTo>
                <a:cubicBezTo>
                  <a:pt x="14" y="44"/>
                  <a:pt x="14" y="44"/>
                  <a:pt x="14" y="44"/>
                </a:cubicBezTo>
                <a:cubicBezTo>
                  <a:pt x="13" y="39"/>
                  <a:pt x="12" y="34"/>
                  <a:pt x="12" y="28"/>
                </a:cubicBezTo>
                <a:cubicBezTo>
                  <a:pt x="12" y="19"/>
                  <a:pt x="12" y="19"/>
                  <a:pt x="12" y="19"/>
                </a:cubicBezTo>
                <a:cubicBezTo>
                  <a:pt x="18" y="16"/>
                  <a:pt x="28" y="12"/>
                  <a:pt x="36" y="12"/>
                </a:cubicBezTo>
                <a:cubicBezTo>
                  <a:pt x="36" y="12"/>
                  <a:pt x="44" y="12"/>
                  <a:pt x="44" y="12"/>
                </a:cubicBezTo>
                <a:cubicBezTo>
                  <a:pt x="44" y="44"/>
                  <a:pt x="44" y="44"/>
                  <a:pt x="44" y="44"/>
                </a:cubicBezTo>
                <a:cubicBezTo>
                  <a:pt x="73" y="44"/>
                  <a:pt x="73" y="44"/>
                  <a:pt x="73" y="44"/>
                </a:cubicBezTo>
                <a:cubicBezTo>
                  <a:pt x="74" y="44"/>
                  <a:pt x="74" y="44"/>
                  <a:pt x="74" y="44"/>
                </a:cubicBezTo>
                <a:cubicBezTo>
                  <a:pt x="68" y="70"/>
                  <a:pt x="51" y="80"/>
                  <a:pt x="44" y="83"/>
                </a:cubicBez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txBody>
          <a:bodyPr vert="horz" wrap="square" lIns="91455" tIns="45729" rIns="91455" bIns="45729" numCol="1" anchor="t" anchorCtr="0" compatLnSpc="1">
            <a:prstTxWarp prst="textNoShape">
              <a:avLst/>
            </a:prstTxWarp>
          </a:bodyPr>
          <a:lstStyle/>
          <a:p>
            <a:pPr defTabSz="914401">
              <a:defRPr/>
            </a:pPr>
            <a:endParaRPr lang="en-US" sz="1798" kern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Freeform 18">
            <a:extLst>
              <a:ext uri="{FF2B5EF4-FFF2-40B4-BE49-F238E27FC236}">
                <a16:creationId xmlns:a16="http://schemas.microsoft.com/office/drawing/2014/main" id="{C493BF3D-3CA8-4FC2-AA49-32C37F3BB3FC}"/>
              </a:ext>
            </a:extLst>
          </p:cNvPr>
          <p:cNvSpPr>
            <a:spLocks noEditPoints="1"/>
          </p:cNvSpPr>
          <p:nvPr/>
        </p:nvSpPr>
        <p:spPr bwMode="auto">
          <a:xfrm>
            <a:off x="10646968" y="5110689"/>
            <a:ext cx="238686" cy="248038"/>
          </a:xfrm>
          <a:custGeom>
            <a:avLst/>
            <a:gdLst>
              <a:gd name="T0" fmla="*/ 308 w 308"/>
              <a:gd name="T1" fmla="*/ 89 h 285"/>
              <a:gd name="T2" fmla="*/ 208 w 308"/>
              <a:gd name="T3" fmla="*/ 166 h 285"/>
              <a:gd name="T4" fmla="*/ 190 w 308"/>
              <a:gd name="T5" fmla="*/ 184 h 285"/>
              <a:gd name="T6" fmla="*/ 178 w 308"/>
              <a:gd name="T7" fmla="*/ 214 h 285"/>
              <a:gd name="T8" fmla="*/ 202 w 308"/>
              <a:gd name="T9" fmla="*/ 238 h 285"/>
              <a:gd name="T10" fmla="*/ 237 w 308"/>
              <a:gd name="T11" fmla="*/ 267 h 285"/>
              <a:gd name="T12" fmla="*/ 237 w 308"/>
              <a:gd name="T13" fmla="*/ 279 h 285"/>
              <a:gd name="T14" fmla="*/ 231 w 308"/>
              <a:gd name="T15" fmla="*/ 285 h 285"/>
              <a:gd name="T16" fmla="*/ 77 w 308"/>
              <a:gd name="T17" fmla="*/ 285 h 285"/>
              <a:gd name="T18" fmla="*/ 71 w 308"/>
              <a:gd name="T19" fmla="*/ 279 h 285"/>
              <a:gd name="T20" fmla="*/ 71 w 308"/>
              <a:gd name="T21" fmla="*/ 267 h 285"/>
              <a:gd name="T22" fmla="*/ 107 w 308"/>
              <a:gd name="T23" fmla="*/ 238 h 285"/>
              <a:gd name="T24" fmla="*/ 130 w 308"/>
              <a:gd name="T25" fmla="*/ 214 h 285"/>
              <a:gd name="T26" fmla="*/ 118 w 308"/>
              <a:gd name="T27" fmla="*/ 184 h 285"/>
              <a:gd name="T28" fmla="*/ 100 w 308"/>
              <a:gd name="T29" fmla="*/ 166 h 285"/>
              <a:gd name="T30" fmla="*/ 0 w 308"/>
              <a:gd name="T31" fmla="*/ 89 h 285"/>
              <a:gd name="T32" fmla="*/ 0 w 308"/>
              <a:gd name="T33" fmla="*/ 65 h 285"/>
              <a:gd name="T34" fmla="*/ 18 w 308"/>
              <a:gd name="T35" fmla="*/ 48 h 285"/>
              <a:gd name="T36" fmla="*/ 71 w 308"/>
              <a:gd name="T37" fmla="*/ 48 h 285"/>
              <a:gd name="T38" fmla="*/ 71 w 308"/>
              <a:gd name="T39" fmla="*/ 30 h 285"/>
              <a:gd name="T40" fmla="*/ 101 w 308"/>
              <a:gd name="T41" fmla="*/ 0 h 285"/>
              <a:gd name="T42" fmla="*/ 207 w 308"/>
              <a:gd name="T43" fmla="*/ 0 h 285"/>
              <a:gd name="T44" fmla="*/ 237 w 308"/>
              <a:gd name="T45" fmla="*/ 30 h 285"/>
              <a:gd name="T46" fmla="*/ 237 w 308"/>
              <a:gd name="T47" fmla="*/ 48 h 285"/>
              <a:gd name="T48" fmla="*/ 291 w 308"/>
              <a:gd name="T49" fmla="*/ 48 h 285"/>
              <a:gd name="T50" fmla="*/ 308 w 308"/>
              <a:gd name="T51" fmla="*/ 65 h 285"/>
              <a:gd name="T52" fmla="*/ 308 w 308"/>
              <a:gd name="T53" fmla="*/ 89 h 285"/>
              <a:gd name="T54" fmla="*/ 71 w 308"/>
              <a:gd name="T55" fmla="*/ 71 h 285"/>
              <a:gd name="T56" fmla="*/ 23 w 308"/>
              <a:gd name="T57" fmla="*/ 71 h 285"/>
              <a:gd name="T58" fmla="*/ 23 w 308"/>
              <a:gd name="T59" fmla="*/ 89 h 285"/>
              <a:gd name="T60" fmla="*/ 85 w 308"/>
              <a:gd name="T61" fmla="*/ 140 h 285"/>
              <a:gd name="T62" fmla="*/ 71 w 308"/>
              <a:gd name="T63" fmla="*/ 71 h 285"/>
              <a:gd name="T64" fmla="*/ 285 w 308"/>
              <a:gd name="T65" fmla="*/ 71 h 285"/>
              <a:gd name="T66" fmla="*/ 237 w 308"/>
              <a:gd name="T67" fmla="*/ 71 h 285"/>
              <a:gd name="T68" fmla="*/ 223 w 308"/>
              <a:gd name="T69" fmla="*/ 140 h 285"/>
              <a:gd name="T70" fmla="*/ 285 w 308"/>
              <a:gd name="T71" fmla="*/ 89 h 285"/>
              <a:gd name="T72" fmla="*/ 285 w 308"/>
              <a:gd name="T73" fmla="*/ 71 h 2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308" h="285">
                <a:moveTo>
                  <a:pt x="308" y="89"/>
                </a:moveTo>
                <a:cubicBezTo>
                  <a:pt x="308" y="124"/>
                  <a:pt x="266" y="163"/>
                  <a:pt x="208" y="166"/>
                </a:cubicBezTo>
                <a:cubicBezTo>
                  <a:pt x="200" y="176"/>
                  <a:pt x="194" y="181"/>
                  <a:pt x="190" y="184"/>
                </a:cubicBezTo>
                <a:cubicBezTo>
                  <a:pt x="180" y="193"/>
                  <a:pt x="178" y="202"/>
                  <a:pt x="178" y="214"/>
                </a:cubicBezTo>
                <a:cubicBezTo>
                  <a:pt x="178" y="226"/>
                  <a:pt x="184" y="238"/>
                  <a:pt x="202" y="238"/>
                </a:cubicBezTo>
                <a:cubicBezTo>
                  <a:pt x="219" y="238"/>
                  <a:pt x="237" y="249"/>
                  <a:pt x="237" y="267"/>
                </a:cubicBezTo>
                <a:cubicBezTo>
                  <a:pt x="237" y="279"/>
                  <a:pt x="237" y="279"/>
                  <a:pt x="237" y="279"/>
                </a:cubicBezTo>
                <a:cubicBezTo>
                  <a:pt x="237" y="282"/>
                  <a:pt x="235" y="285"/>
                  <a:pt x="231" y="285"/>
                </a:cubicBezTo>
                <a:cubicBezTo>
                  <a:pt x="77" y="285"/>
                  <a:pt x="77" y="285"/>
                  <a:pt x="77" y="285"/>
                </a:cubicBezTo>
                <a:cubicBezTo>
                  <a:pt x="74" y="285"/>
                  <a:pt x="71" y="282"/>
                  <a:pt x="71" y="279"/>
                </a:cubicBezTo>
                <a:cubicBezTo>
                  <a:pt x="71" y="267"/>
                  <a:pt x="71" y="267"/>
                  <a:pt x="71" y="267"/>
                </a:cubicBezTo>
                <a:cubicBezTo>
                  <a:pt x="71" y="249"/>
                  <a:pt x="89" y="238"/>
                  <a:pt x="107" y="238"/>
                </a:cubicBezTo>
                <a:cubicBezTo>
                  <a:pt x="124" y="238"/>
                  <a:pt x="130" y="226"/>
                  <a:pt x="130" y="214"/>
                </a:cubicBezTo>
                <a:cubicBezTo>
                  <a:pt x="130" y="202"/>
                  <a:pt x="128" y="193"/>
                  <a:pt x="118" y="184"/>
                </a:cubicBezTo>
                <a:cubicBezTo>
                  <a:pt x="115" y="181"/>
                  <a:pt x="108" y="176"/>
                  <a:pt x="100" y="166"/>
                </a:cubicBezTo>
                <a:cubicBezTo>
                  <a:pt x="42" y="163"/>
                  <a:pt x="0" y="124"/>
                  <a:pt x="0" y="89"/>
                </a:cubicBezTo>
                <a:cubicBezTo>
                  <a:pt x="0" y="65"/>
                  <a:pt x="0" y="65"/>
                  <a:pt x="0" y="65"/>
                </a:cubicBezTo>
                <a:cubicBezTo>
                  <a:pt x="0" y="56"/>
                  <a:pt x="8" y="48"/>
                  <a:pt x="18" y="48"/>
                </a:cubicBezTo>
                <a:cubicBezTo>
                  <a:pt x="71" y="48"/>
                  <a:pt x="71" y="48"/>
                  <a:pt x="71" y="48"/>
                </a:cubicBezTo>
                <a:cubicBezTo>
                  <a:pt x="71" y="30"/>
                  <a:pt x="71" y="30"/>
                  <a:pt x="71" y="30"/>
                </a:cubicBezTo>
                <a:cubicBezTo>
                  <a:pt x="71" y="13"/>
                  <a:pt x="84" y="0"/>
                  <a:pt x="101" y="0"/>
                </a:cubicBezTo>
                <a:cubicBezTo>
                  <a:pt x="207" y="0"/>
                  <a:pt x="207" y="0"/>
                  <a:pt x="207" y="0"/>
                </a:cubicBezTo>
                <a:cubicBezTo>
                  <a:pt x="224" y="0"/>
                  <a:pt x="237" y="13"/>
                  <a:pt x="237" y="30"/>
                </a:cubicBezTo>
                <a:cubicBezTo>
                  <a:pt x="237" y="48"/>
                  <a:pt x="237" y="48"/>
                  <a:pt x="237" y="48"/>
                </a:cubicBezTo>
                <a:cubicBezTo>
                  <a:pt x="291" y="48"/>
                  <a:pt x="291" y="48"/>
                  <a:pt x="291" y="48"/>
                </a:cubicBezTo>
                <a:cubicBezTo>
                  <a:pt x="300" y="48"/>
                  <a:pt x="308" y="56"/>
                  <a:pt x="308" y="65"/>
                </a:cubicBezTo>
                <a:lnTo>
                  <a:pt x="308" y="89"/>
                </a:lnTo>
                <a:close/>
                <a:moveTo>
                  <a:pt x="71" y="71"/>
                </a:moveTo>
                <a:cubicBezTo>
                  <a:pt x="23" y="71"/>
                  <a:pt x="23" y="71"/>
                  <a:pt x="23" y="71"/>
                </a:cubicBezTo>
                <a:cubicBezTo>
                  <a:pt x="23" y="89"/>
                  <a:pt x="23" y="89"/>
                  <a:pt x="23" y="89"/>
                </a:cubicBezTo>
                <a:cubicBezTo>
                  <a:pt x="23" y="107"/>
                  <a:pt x="48" y="133"/>
                  <a:pt x="85" y="140"/>
                </a:cubicBezTo>
                <a:cubicBezTo>
                  <a:pt x="77" y="123"/>
                  <a:pt x="71" y="100"/>
                  <a:pt x="71" y="71"/>
                </a:cubicBezTo>
                <a:close/>
                <a:moveTo>
                  <a:pt x="285" y="71"/>
                </a:moveTo>
                <a:cubicBezTo>
                  <a:pt x="237" y="71"/>
                  <a:pt x="237" y="71"/>
                  <a:pt x="237" y="71"/>
                </a:cubicBezTo>
                <a:cubicBezTo>
                  <a:pt x="237" y="100"/>
                  <a:pt x="231" y="123"/>
                  <a:pt x="223" y="140"/>
                </a:cubicBezTo>
                <a:cubicBezTo>
                  <a:pt x="260" y="133"/>
                  <a:pt x="285" y="107"/>
                  <a:pt x="285" y="89"/>
                </a:cubicBezTo>
                <a:lnTo>
                  <a:pt x="285" y="71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txBody>
          <a:bodyPr vert="horz" wrap="square" lIns="91434" tIns="45718" rIns="91434" bIns="45718" numCol="1" anchor="t" anchorCtr="0" compatLnSpc="1">
            <a:prstTxWarp prst="textNoShape">
              <a:avLst/>
            </a:prstTxWarp>
          </a:bodyPr>
          <a:lstStyle/>
          <a:p>
            <a:pPr defTabSz="914218">
              <a:defRPr/>
            </a:pPr>
            <a:endParaRPr lang="en-US" sz="1798" kern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9" name="Freeform 6">
            <a:extLst>
              <a:ext uri="{FF2B5EF4-FFF2-40B4-BE49-F238E27FC236}">
                <a16:creationId xmlns:a16="http://schemas.microsoft.com/office/drawing/2014/main" id="{ED24141F-5B72-4251-9E45-D8D27463F312}"/>
              </a:ext>
            </a:extLst>
          </p:cNvPr>
          <p:cNvSpPr>
            <a:spLocks noEditPoints="1"/>
          </p:cNvSpPr>
          <p:nvPr/>
        </p:nvSpPr>
        <p:spPr bwMode="auto">
          <a:xfrm>
            <a:off x="5502005" y="5119148"/>
            <a:ext cx="288709" cy="242018"/>
          </a:xfrm>
          <a:custGeom>
            <a:avLst/>
            <a:gdLst>
              <a:gd name="T0" fmla="*/ 250 w 429"/>
              <a:gd name="T1" fmla="*/ 58 h 321"/>
              <a:gd name="T2" fmla="*/ 248 w 429"/>
              <a:gd name="T3" fmla="*/ 84 h 321"/>
              <a:gd name="T4" fmla="*/ 218 w 429"/>
              <a:gd name="T5" fmla="*/ 65 h 321"/>
              <a:gd name="T6" fmla="*/ 174 w 429"/>
              <a:gd name="T7" fmla="*/ 63 h 321"/>
              <a:gd name="T8" fmla="*/ 120 w 429"/>
              <a:gd name="T9" fmla="*/ 5 h 321"/>
              <a:gd name="T10" fmla="*/ 5 w 429"/>
              <a:gd name="T11" fmla="*/ 112 h 321"/>
              <a:gd name="T12" fmla="*/ 49 w 429"/>
              <a:gd name="T13" fmla="*/ 178 h 321"/>
              <a:gd name="T14" fmla="*/ 67 w 429"/>
              <a:gd name="T15" fmla="*/ 178 h 321"/>
              <a:gd name="T16" fmla="*/ 90 w 429"/>
              <a:gd name="T17" fmla="*/ 184 h 321"/>
              <a:gd name="T18" fmla="*/ 94 w 429"/>
              <a:gd name="T19" fmla="*/ 151 h 321"/>
              <a:gd name="T20" fmla="*/ 160 w 429"/>
              <a:gd name="T21" fmla="*/ 87 h 321"/>
              <a:gd name="T22" fmla="*/ 179 w 429"/>
              <a:gd name="T23" fmla="*/ 89 h 321"/>
              <a:gd name="T24" fmla="*/ 199 w 429"/>
              <a:gd name="T25" fmla="*/ 83 h 321"/>
              <a:gd name="T26" fmla="*/ 197 w 429"/>
              <a:gd name="T27" fmla="*/ 101 h 321"/>
              <a:gd name="T28" fmla="*/ 203 w 429"/>
              <a:gd name="T29" fmla="*/ 189 h 321"/>
              <a:gd name="T30" fmla="*/ 222 w 429"/>
              <a:gd name="T31" fmla="*/ 136 h 321"/>
              <a:gd name="T32" fmla="*/ 265 w 429"/>
              <a:gd name="T33" fmla="*/ 148 h 321"/>
              <a:gd name="T34" fmla="*/ 320 w 429"/>
              <a:gd name="T35" fmla="*/ 204 h 321"/>
              <a:gd name="T36" fmla="*/ 324 w 429"/>
              <a:gd name="T37" fmla="*/ 217 h 321"/>
              <a:gd name="T38" fmla="*/ 314 w 429"/>
              <a:gd name="T39" fmla="*/ 210 h 321"/>
              <a:gd name="T40" fmla="*/ 283 w 429"/>
              <a:gd name="T41" fmla="*/ 199 h 321"/>
              <a:gd name="T42" fmla="*/ 294 w 429"/>
              <a:gd name="T43" fmla="*/ 229 h 321"/>
              <a:gd name="T44" fmla="*/ 298 w 429"/>
              <a:gd name="T45" fmla="*/ 243 h 321"/>
              <a:gd name="T46" fmla="*/ 260 w 429"/>
              <a:gd name="T47" fmla="*/ 224 h 321"/>
              <a:gd name="T48" fmla="*/ 260 w 429"/>
              <a:gd name="T49" fmla="*/ 249 h 321"/>
              <a:gd name="T50" fmla="*/ 270 w 429"/>
              <a:gd name="T51" fmla="*/ 268 h 321"/>
              <a:gd name="T52" fmla="*/ 254 w 429"/>
              <a:gd name="T53" fmla="*/ 259 h 321"/>
              <a:gd name="T54" fmla="*/ 237 w 429"/>
              <a:gd name="T55" fmla="*/ 261 h 321"/>
              <a:gd name="T56" fmla="*/ 238 w 429"/>
              <a:gd name="T57" fmla="*/ 282 h 321"/>
              <a:gd name="T58" fmla="*/ 243 w 429"/>
              <a:gd name="T59" fmla="*/ 293 h 321"/>
              <a:gd name="T60" fmla="*/ 226 w 429"/>
              <a:gd name="T61" fmla="*/ 284 h 321"/>
              <a:gd name="T62" fmla="*/ 205 w 429"/>
              <a:gd name="T63" fmla="*/ 299 h 321"/>
              <a:gd name="T64" fmla="*/ 242 w 429"/>
              <a:gd name="T65" fmla="*/ 321 h 321"/>
              <a:gd name="T66" fmla="*/ 247 w 429"/>
              <a:gd name="T67" fmla="*/ 320 h 321"/>
              <a:gd name="T68" fmla="*/ 272 w 429"/>
              <a:gd name="T69" fmla="*/ 296 h 321"/>
              <a:gd name="T70" fmla="*/ 290 w 429"/>
              <a:gd name="T71" fmla="*/ 284 h 321"/>
              <a:gd name="T72" fmla="*/ 298 w 429"/>
              <a:gd name="T73" fmla="*/ 268 h 321"/>
              <a:gd name="T74" fmla="*/ 329 w 429"/>
              <a:gd name="T75" fmla="*/ 243 h 321"/>
              <a:gd name="T76" fmla="*/ 353 w 429"/>
              <a:gd name="T77" fmla="*/ 218 h 321"/>
              <a:gd name="T78" fmla="*/ 340 w 429"/>
              <a:gd name="T79" fmla="*/ 188 h 321"/>
              <a:gd name="T80" fmla="*/ 343 w 429"/>
              <a:gd name="T81" fmla="*/ 158 h 321"/>
              <a:gd name="T82" fmla="*/ 378 w 429"/>
              <a:gd name="T83" fmla="*/ 178 h 321"/>
              <a:gd name="T84" fmla="*/ 309 w 429"/>
              <a:gd name="T85" fmla="*/ 0 h 321"/>
              <a:gd name="T86" fmla="*/ 32 w 429"/>
              <a:gd name="T87" fmla="*/ 122 h 321"/>
              <a:gd name="T88" fmla="*/ 142 w 429"/>
              <a:gd name="T89" fmla="*/ 65 h 321"/>
              <a:gd name="T90" fmla="*/ 142 w 429"/>
              <a:gd name="T91" fmla="*/ 169 h 321"/>
              <a:gd name="T92" fmla="*/ 94 w 429"/>
              <a:gd name="T93" fmla="*/ 195 h 321"/>
              <a:gd name="T94" fmla="*/ 114 w 429"/>
              <a:gd name="T95" fmla="*/ 216 h 321"/>
              <a:gd name="T96" fmla="*/ 142 w 429"/>
              <a:gd name="T97" fmla="*/ 169 h 321"/>
              <a:gd name="T98" fmla="*/ 149 w 429"/>
              <a:gd name="T99" fmla="*/ 194 h 321"/>
              <a:gd name="T100" fmla="*/ 121 w 429"/>
              <a:gd name="T101" fmla="*/ 241 h 321"/>
              <a:gd name="T102" fmla="*/ 169 w 429"/>
              <a:gd name="T103" fmla="*/ 215 h 321"/>
              <a:gd name="T104" fmla="*/ 194 w 429"/>
              <a:gd name="T105" fmla="*/ 223 h 321"/>
              <a:gd name="T106" fmla="*/ 146 w 429"/>
              <a:gd name="T107" fmla="*/ 249 h 321"/>
              <a:gd name="T108" fmla="*/ 166 w 429"/>
              <a:gd name="T109" fmla="*/ 269 h 321"/>
              <a:gd name="T110" fmla="*/ 194 w 429"/>
              <a:gd name="T111" fmla="*/ 223 h 321"/>
              <a:gd name="T112" fmla="*/ 201 w 429"/>
              <a:gd name="T113" fmla="*/ 248 h 321"/>
              <a:gd name="T114" fmla="*/ 173 w 429"/>
              <a:gd name="T115" fmla="*/ 294 h 321"/>
              <a:gd name="T116" fmla="*/ 221 w 429"/>
              <a:gd name="T117" fmla="*/ 269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429" h="321">
                <a:moveTo>
                  <a:pt x="309" y="0"/>
                </a:moveTo>
                <a:cubicBezTo>
                  <a:pt x="250" y="58"/>
                  <a:pt x="250" y="58"/>
                  <a:pt x="250" y="58"/>
                </a:cubicBezTo>
                <a:cubicBezTo>
                  <a:pt x="271" y="81"/>
                  <a:pt x="271" y="81"/>
                  <a:pt x="271" y="81"/>
                </a:cubicBezTo>
                <a:cubicBezTo>
                  <a:pt x="264" y="82"/>
                  <a:pt x="255" y="83"/>
                  <a:pt x="248" y="84"/>
                </a:cubicBezTo>
                <a:cubicBezTo>
                  <a:pt x="245" y="84"/>
                  <a:pt x="241" y="84"/>
                  <a:pt x="238" y="85"/>
                </a:cubicBezTo>
                <a:cubicBezTo>
                  <a:pt x="227" y="75"/>
                  <a:pt x="220" y="68"/>
                  <a:pt x="218" y="65"/>
                </a:cubicBezTo>
                <a:cubicBezTo>
                  <a:pt x="212" y="59"/>
                  <a:pt x="203" y="57"/>
                  <a:pt x="197" y="57"/>
                </a:cubicBezTo>
                <a:cubicBezTo>
                  <a:pt x="188" y="57"/>
                  <a:pt x="180" y="60"/>
                  <a:pt x="174" y="63"/>
                </a:cubicBezTo>
                <a:cubicBezTo>
                  <a:pt x="129" y="9"/>
                  <a:pt x="129" y="9"/>
                  <a:pt x="129" y="9"/>
                </a:cubicBezTo>
                <a:cubicBezTo>
                  <a:pt x="127" y="7"/>
                  <a:pt x="124" y="5"/>
                  <a:pt x="120" y="5"/>
                </a:cubicBezTo>
                <a:cubicBezTo>
                  <a:pt x="116" y="5"/>
                  <a:pt x="113" y="6"/>
                  <a:pt x="110" y="8"/>
                </a:cubicBezTo>
                <a:cubicBezTo>
                  <a:pt x="5" y="112"/>
                  <a:pt x="5" y="112"/>
                  <a:pt x="5" y="112"/>
                </a:cubicBezTo>
                <a:cubicBezTo>
                  <a:pt x="0" y="117"/>
                  <a:pt x="0" y="125"/>
                  <a:pt x="4" y="130"/>
                </a:cubicBezTo>
                <a:cubicBezTo>
                  <a:pt x="49" y="178"/>
                  <a:pt x="49" y="178"/>
                  <a:pt x="49" y="178"/>
                </a:cubicBezTo>
                <a:cubicBezTo>
                  <a:pt x="51" y="181"/>
                  <a:pt x="54" y="182"/>
                  <a:pt x="58" y="182"/>
                </a:cubicBezTo>
                <a:cubicBezTo>
                  <a:pt x="62" y="182"/>
                  <a:pt x="65" y="181"/>
                  <a:pt x="67" y="178"/>
                </a:cubicBezTo>
                <a:cubicBezTo>
                  <a:pt x="76" y="169"/>
                  <a:pt x="76" y="169"/>
                  <a:pt x="76" y="169"/>
                </a:cubicBezTo>
                <a:cubicBezTo>
                  <a:pt x="80" y="173"/>
                  <a:pt x="85" y="178"/>
                  <a:pt x="90" y="184"/>
                </a:cubicBezTo>
                <a:cubicBezTo>
                  <a:pt x="109" y="166"/>
                  <a:pt x="109" y="166"/>
                  <a:pt x="109" y="166"/>
                </a:cubicBezTo>
                <a:cubicBezTo>
                  <a:pt x="103" y="160"/>
                  <a:pt x="98" y="155"/>
                  <a:pt x="94" y="151"/>
                </a:cubicBezTo>
                <a:cubicBezTo>
                  <a:pt x="159" y="85"/>
                  <a:pt x="159" y="85"/>
                  <a:pt x="159" y="85"/>
                </a:cubicBezTo>
                <a:cubicBezTo>
                  <a:pt x="160" y="87"/>
                  <a:pt x="160" y="87"/>
                  <a:pt x="160" y="87"/>
                </a:cubicBezTo>
                <a:cubicBezTo>
                  <a:pt x="164" y="92"/>
                  <a:pt x="172" y="93"/>
                  <a:pt x="177" y="90"/>
                </a:cubicBezTo>
                <a:cubicBezTo>
                  <a:pt x="177" y="90"/>
                  <a:pt x="178" y="89"/>
                  <a:pt x="179" y="89"/>
                </a:cubicBezTo>
                <a:cubicBezTo>
                  <a:pt x="183" y="87"/>
                  <a:pt x="192" y="83"/>
                  <a:pt x="197" y="83"/>
                </a:cubicBezTo>
                <a:cubicBezTo>
                  <a:pt x="198" y="83"/>
                  <a:pt x="199" y="83"/>
                  <a:pt x="199" y="83"/>
                </a:cubicBezTo>
                <a:cubicBezTo>
                  <a:pt x="201" y="85"/>
                  <a:pt x="204" y="89"/>
                  <a:pt x="210" y="94"/>
                </a:cubicBezTo>
                <a:cubicBezTo>
                  <a:pt x="205" y="96"/>
                  <a:pt x="201" y="98"/>
                  <a:pt x="197" y="101"/>
                </a:cubicBezTo>
                <a:cubicBezTo>
                  <a:pt x="181" y="112"/>
                  <a:pt x="175" y="145"/>
                  <a:pt x="186" y="159"/>
                </a:cubicBezTo>
                <a:cubicBezTo>
                  <a:pt x="197" y="173"/>
                  <a:pt x="198" y="177"/>
                  <a:pt x="203" y="189"/>
                </a:cubicBezTo>
                <a:cubicBezTo>
                  <a:pt x="209" y="202"/>
                  <a:pt x="217" y="199"/>
                  <a:pt x="220" y="184"/>
                </a:cubicBezTo>
                <a:cubicBezTo>
                  <a:pt x="223" y="169"/>
                  <a:pt x="224" y="153"/>
                  <a:pt x="222" y="136"/>
                </a:cubicBezTo>
                <a:cubicBezTo>
                  <a:pt x="221" y="126"/>
                  <a:pt x="230" y="122"/>
                  <a:pt x="237" y="121"/>
                </a:cubicBezTo>
                <a:cubicBezTo>
                  <a:pt x="246" y="129"/>
                  <a:pt x="255" y="138"/>
                  <a:pt x="265" y="148"/>
                </a:cubicBezTo>
                <a:cubicBezTo>
                  <a:pt x="280" y="162"/>
                  <a:pt x="294" y="177"/>
                  <a:pt x="306" y="189"/>
                </a:cubicBezTo>
                <a:cubicBezTo>
                  <a:pt x="312" y="195"/>
                  <a:pt x="316" y="200"/>
                  <a:pt x="320" y="204"/>
                </a:cubicBezTo>
                <a:cubicBezTo>
                  <a:pt x="321" y="206"/>
                  <a:pt x="324" y="208"/>
                  <a:pt x="324" y="210"/>
                </a:cubicBezTo>
                <a:cubicBezTo>
                  <a:pt x="325" y="212"/>
                  <a:pt x="325" y="215"/>
                  <a:pt x="324" y="217"/>
                </a:cubicBezTo>
                <a:cubicBezTo>
                  <a:pt x="323" y="218"/>
                  <a:pt x="320" y="217"/>
                  <a:pt x="319" y="216"/>
                </a:cubicBezTo>
                <a:cubicBezTo>
                  <a:pt x="317" y="214"/>
                  <a:pt x="316" y="212"/>
                  <a:pt x="314" y="210"/>
                </a:cubicBezTo>
                <a:cubicBezTo>
                  <a:pt x="307" y="203"/>
                  <a:pt x="300" y="198"/>
                  <a:pt x="300" y="198"/>
                </a:cubicBezTo>
                <a:cubicBezTo>
                  <a:pt x="295" y="194"/>
                  <a:pt x="288" y="195"/>
                  <a:pt x="283" y="199"/>
                </a:cubicBezTo>
                <a:cubicBezTo>
                  <a:pt x="279" y="204"/>
                  <a:pt x="278" y="211"/>
                  <a:pt x="282" y="216"/>
                </a:cubicBezTo>
                <a:cubicBezTo>
                  <a:pt x="283" y="217"/>
                  <a:pt x="287" y="222"/>
                  <a:pt x="294" y="229"/>
                </a:cubicBezTo>
                <a:cubicBezTo>
                  <a:pt x="297" y="231"/>
                  <a:pt x="299" y="233"/>
                  <a:pt x="301" y="236"/>
                </a:cubicBezTo>
                <a:cubicBezTo>
                  <a:pt x="303" y="239"/>
                  <a:pt x="302" y="242"/>
                  <a:pt x="298" y="243"/>
                </a:cubicBezTo>
                <a:cubicBezTo>
                  <a:pt x="288" y="243"/>
                  <a:pt x="282" y="232"/>
                  <a:pt x="275" y="226"/>
                </a:cubicBezTo>
                <a:cubicBezTo>
                  <a:pt x="271" y="222"/>
                  <a:pt x="265" y="221"/>
                  <a:pt x="260" y="224"/>
                </a:cubicBezTo>
                <a:cubicBezTo>
                  <a:pt x="255" y="228"/>
                  <a:pt x="252" y="234"/>
                  <a:pt x="254" y="239"/>
                </a:cubicBezTo>
                <a:cubicBezTo>
                  <a:pt x="255" y="243"/>
                  <a:pt x="258" y="246"/>
                  <a:pt x="260" y="249"/>
                </a:cubicBezTo>
                <a:cubicBezTo>
                  <a:pt x="264" y="253"/>
                  <a:pt x="272" y="259"/>
                  <a:pt x="271" y="266"/>
                </a:cubicBezTo>
                <a:cubicBezTo>
                  <a:pt x="271" y="267"/>
                  <a:pt x="271" y="267"/>
                  <a:pt x="270" y="268"/>
                </a:cubicBezTo>
                <a:cubicBezTo>
                  <a:pt x="269" y="268"/>
                  <a:pt x="266" y="269"/>
                  <a:pt x="261" y="265"/>
                </a:cubicBezTo>
                <a:cubicBezTo>
                  <a:pt x="259" y="263"/>
                  <a:pt x="256" y="261"/>
                  <a:pt x="254" y="259"/>
                </a:cubicBezTo>
                <a:cubicBezTo>
                  <a:pt x="252" y="258"/>
                  <a:pt x="250" y="257"/>
                  <a:pt x="248" y="257"/>
                </a:cubicBezTo>
                <a:cubicBezTo>
                  <a:pt x="244" y="256"/>
                  <a:pt x="240" y="258"/>
                  <a:pt x="237" y="261"/>
                </a:cubicBezTo>
                <a:cubicBezTo>
                  <a:pt x="233" y="264"/>
                  <a:pt x="232" y="270"/>
                  <a:pt x="234" y="275"/>
                </a:cubicBezTo>
                <a:cubicBezTo>
                  <a:pt x="235" y="277"/>
                  <a:pt x="237" y="280"/>
                  <a:pt x="238" y="282"/>
                </a:cubicBezTo>
                <a:cubicBezTo>
                  <a:pt x="240" y="284"/>
                  <a:pt x="241" y="286"/>
                  <a:pt x="242" y="288"/>
                </a:cubicBezTo>
                <a:cubicBezTo>
                  <a:pt x="242" y="288"/>
                  <a:pt x="243" y="292"/>
                  <a:pt x="243" y="293"/>
                </a:cubicBezTo>
                <a:cubicBezTo>
                  <a:pt x="242" y="294"/>
                  <a:pt x="240" y="294"/>
                  <a:pt x="239" y="293"/>
                </a:cubicBezTo>
                <a:cubicBezTo>
                  <a:pt x="234" y="292"/>
                  <a:pt x="230" y="287"/>
                  <a:pt x="226" y="284"/>
                </a:cubicBezTo>
                <a:cubicBezTo>
                  <a:pt x="225" y="283"/>
                  <a:pt x="224" y="282"/>
                  <a:pt x="223" y="281"/>
                </a:cubicBezTo>
                <a:cubicBezTo>
                  <a:pt x="205" y="299"/>
                  <a:pt x="205" y="299"/>
                  <a:pt x="205" y="299"/>
                </a:cubicBezTo>
                <a:cubicBezTo>
                  <a:pt x="206" y="301"/>
                  <a:pt x="208" y="302"/>
                  <a:pt x="209" y="303"/>
                </a:cubicBezTo>
                <a:cubicBezTo>
                  <a:pt x="224" y="316"/>
                  <a:pt x="233" y="321"/>
                  <a:pt x="242" y="321"/>
                </a:cubicBezTo>
                <a:cubicBezTo>
                  <a:pt x="242" y="321"/>
                  <a:pt x="242" y="321"/>
                  <a:pt x="242" y="321"/>
                </a:cubicBezTo>
                <a:cubicBezTo>
                  <a:pt x="244" y="321"/>
                  <a:pt x="246" y="321"/>
                  <a:pt x="247" y="320"/>
                </a:cubicBezTo>
                <a:cubicBezTo>
                  <a:pt x="254" y="319"/>
                  <a:pt x="259" y="317"/>
                  <a:pt x="264" y="313"/>
                </a:cubicBezTo>
                <a:cubicBezTo>
                  <a:pt x="270" y="309"/>
                  <a:pt x="272" y="302"/>
                  <a:pt x="272" y="296"/>
                </a:cubicBezTo>
                <a:cubicBezTo>
                  <a:pt x="272" y="295"/>
                  <a:pt x="272" y="294"/>
                  <a:pt x="272" y="294"/>
                </a:cubicBezTo>
                <a:cubicBezTo>
                  <a:pt x="278" y="293"/>
                  <a:pt x="286" y="290"/>
                  <a:pt x="290" y="284"/>
                </a:cubicBezTo>
                <a:cubicBezTo>
                  <a:pt x="294" y="280"/>
                  <a:pt x="296" y="274"/>
                  <a:pt x="297" y="268"/>
                </a:cubicBezTo>
                <a:cubicBezTo>
                  <a:pt x="297" y="268"/>
                  <a:pt x="298" y="268"/>
                  <a:pt x="298" y="268"/>
                </a:cubicBezTo>
                <a:cubicBezTo>
                  <a:pt x="306" y="269"/>
                  <a:pt x="314" y="266"/>
                  <a:pt x="321" y="259"/>
                </a:cubicBezTo>
                <a:cubicBezTo>
                  <a:pt x="325" y="255"/>
                  <a:pt x="328" y="249"/>
                  <a:pt x="329" y="243"/>
                </a:cubicBezTo>
                <a:cubicBezTo>
                  <a:pt x="335" y="243"/>
                  <a:pt x="340" y="241"/>
                  <a:pt x="345" y="237"/>
                </a:cubicBezTo>
                <a:cubicBezTo>
                  <a:pt x="351" y="232"/>
                  <a:pt x="353" y="225"/>
                  <a:pt x="353" y="218"/>
                </a:cubicBezTo>
                <a:cubicBezTo>
                  <a:pt x="353" y="212"/>
                  <a:pt x="351" y="206"/>
                  <a:pt x="349" y="200"/>
                </a:cubicBezTo>
                <a:cubicBezTo>
                  <a:pt x="346" y="195"/>
                  <a:pt x="344" y="192"/>
                  <a:pt x="340" y="188"/>
                </a:cubicBezTo>
                <a:cubicBezTo>
                  <a:pt x="337" y="184"/>
                  <a:pt x="333" y="180"/>
                  <a:pt x="330" y="176"/>
                </a:cubicBezTo>
                <a:cubicBezTo>
                  <a:pt x="343" y="158"/>
                  <a:pt x="343" y="158"/>
                  <a:pt x="343" y="158"/>
                </a:cubicBezTo>
                <a:cubicBezTo>
                  <a:pt x="370" y="187"/>
                  <a:pt x="370" y="187"/>
                  <a:pt x="370" y="187"/>
                </a:cubicBezTo>
                <a:cubicBezTo>
                  <a:pt x="378" y="178"/>
                  <a:pt x="378" y="178"/>
                  <a:pt x="378" y="178"/>
                </a:cubicBezTo>
                <a:cubicBezTo>
                  <a:pt x="429" y="127"/>
                  <a:pt x="429" y="127"/>
                  <a:pt x="429" y="127"/>
                </a:cubicBezTo>
                <a:lnTo>
                  <a:pt x="309" y="0"/>
                </a:lnTo>
                <a:close/>
                <a:moveTo>
                  <a:pt x="58" y="150"/>
                </a:moveTo>
                <a:cubicBezTo>
                  <a:pt x="32" y="122"/>
                  <a:pt x="32" y="122"/>
                  <a:pt x="32" y="122"/>
                </a:cubicBezTo>
                <a:cubicBezTo>
                  <a:pt x="118" y="37"/>
                  <a:pt x="118" y="37"/>
                  <a:pt x="118" y="37"/>
                </a:cubicBezTo>
                <a:cubicBezTo>
                  <a:pt x="142" y="65"/>
                  <a:pt x="142" y="65"/>
                  <a:pt x="142" y="65"/>
                </a:cubicBezTo>
                <a:lnTo>
                  <a:pt x="58" y="150"/>
                </a:lnTo>
                <a:close/>
                <a:moveTo>
                  <a:pt x="142" y="169"/>
                </a:moveTo>
                <a:cubicBezTo>
                  <a:pt x="136" y="164"/>
                  <a:pt x="128" y="163"/>
                  <a:pt x="123" y="167"/>
                </a:cubicBezTo>
                <a:cubicBezTo>
                  <a:pt x="94" y="195"/>
                  <a:pt x="94" y="195"/>
                  <a:pt x="94" y="195"/>
                </a:cubicBezTo>
                <a:cubicBezTo>
                  <a:pt x="89" y="200"/>
                  <a:pt x="90" y="208"/>
                  <a:pt x="95" y="214"/>
                </a:cubicBezTo>
                <a:cubicBezTo>
                  <a:pt x="101" y="219"/>
                  <a:pt x="109" y="220"/>
                  <a:pt x="114" y="216"/>
                </a:cubicBezTo>
                <a:cubicBezTo>
                  <a:pt x="143" y="188"/>
                  <a:pt x="143" y="188"/>
                  <a:pt x="143" y="188"/>
                </a:cubicBezTo>
                <a:cubicBezTo>
                  <a:pt x="148" y="183"/>
                  <a:pt x="147" y="175"/>
                  <a:pt x="142" y="169"/>
                </a:cubicBezTo>
                <a:close/>
                <a:moveTo>
                  <a:pt x="168" y="196"/>
                </a:moveTo>
                <a:cubicBezTo>
                  <a:pt x="162" y="191"/>
                  <a:pt x="154" y="190"/>
                  <a:pt x="149" y="194"/>
                </a:cubicBezTo>
                <a:cubicBezTo>
                  <a:pt x="120" y="222"/>
                  <a:pt x="120" y="222"/>
                  <a:pt x="120" y="222"/>
                </a:cubicBezTo>
                <a:cubicBezTo>
                  <a:pt x="115" y="227"/>
                  <a:pt x="116" y="235"/>
                  <a:pt x="121" y="241"/>
                </a:cubicBezTo>
                <a:cubicBezTo>
                  <a:pt x="127" y="246"/>
                  <a:pt x="135" y="247"/>
                  <a:pt x="140" y="242"/>
                </a:cubicBezTo>
                <a:cubicBezTo>
                  <a:pt x="169" y="215"/>
                  <a:pt x="169" y="215"/>
                  <a:pt x="169" y="215"/>
                </a:cubicBezTo>
                <a:cubicBezTo>
                  <a:pt x="174" y="210"/>
                  <a:pt x="173" y="202"/>
                  <a:pt x="168" y="196"/>
                </a:cubicBezTo>
                <a:close/>
                <a:moveTo>
                  <a:pt x="194" y="223"/>
                </a:moveTo>
                <a:cubicBezTo>
                  <a:pt x="188" y="217"/>
                  <a:pt x="180" y="217"/>
                  <a:pt x="175" y="221"/>
                </a:cubicBezTo>
                <a:cubicBezTo>
                  <a:pt x="146" y="249"/>
                  <a:pt x="146" y="249"/>
                  <a:pt x="146" y="249"/>
                </a:cubicBezTo>
                <a:cubicBezTo>
                  <a:pt x="141" y="253"/>
                  <a:pt x="142" y="262"/>
                  <a:pt x="147" y="267"/>
                </a:cubicBezTo>
                <a:cubicBezTo>
                  <a:pt x="153" y="273"/>
                  <a:pt x="161" y="274"/>
                  <a:pt x="166" y="269"/>
                </a:cubicBezTo>
                <a:cubicBezTo>
                  <a:pt x="195" y="242"/>
                  <a:pt x="195" y="242"/>
                  <a:pt x="195" y="242"/>
                </a:cubicBezTo>
                <a:cubicBezTo>
                  <a:pt x="199" y="237"/>
                  <a:pt x="199" y="229"/>
                  <a:pt x="194" y="223"/>
                </a:cubicBezTo>
                <a:close/>
                <a:moveTo>
                  <a:pt x="219" y="250"/>
                </a:moveTo>
                <a:cubicBezTo>
                  <a:pt x="214" y="244"/>
                  <a:pt x="206" y="243"/>
                  <a:pt x="201" y="248"/>
                </a:cubicBezTo>
                <a:cubicBezTo>
                  <a:pt x="172" y="276"/>
                  <a:pt x="172" y="276"/>
                  <a:pt x="172" y="276"/>
                </a:cubicBezTo>
                <a:cubicBezTo>
                  <a:pt x="167" y="280"/>
                  <a:pt x="168" y="289"/>
                  <a:pt x="173" y="294"/>
                </a:cubicBezTo>
                <a:cubicBezTo>
                  <a:pt x="179" y="300"/>
                  <a:pt x="187" y="301"/>
                  <a:pt x="192" y="296"/>
                </a:cubicBezTo>
                <a:cubicBezTo>
                  <a:pt x="221" y="269"/>
                  <a:pt x="221" y="269"/>
                  <a:pt x="221" y="269"/>
                </a:cubicBezTo>
                <a:cubicBezTo>
                  <a:pt x="225" y="264"/>
                  <a:pt x="225" y="256"/>
                  <a:pt x="219" y="250"/>
                </a:cubicBez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txBody>
          <a:bodyPr vert="horz" wrap="square" lIns="91434" tIns="45718" rIns="91434" bIns="45718" numCol="1" anchor="t" anchorCtr="0" compatLnSpc="1">
            <a:prstTxWarp prst="textNoShape">
              <a:avLst/>
            </a:prstTxWarp>
          </a:bodyPr>
          <a:lstStyle/>
          <a:p>
            <a:pPr defTabSz="1219200">
              <a:defRPr/>
            </a:pPr>
            <a:endParaRPr lang="en-US" sz="2398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622B25A8-1625-4E78-A8E0-53F775A532D5}"/>
              </a:ext>
            </a:extLst>
          </p:cNvPr>
          <p:cNvSpPr/>
          <p:nvPr/>
        </p:nvSpPr>
        <p:spPr>
          <a:xfrm>
            <a:off x="1851722" y="1013263"/>
            <a:ext cx="539276" cy="539276"/>
          </a:xfrm>
          <a:prstGeom prst="ellipse">
            <a:avLst/>
          </a:pr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56">
              <a:defRPr/>
            </a:pPr>
            <a:endParaRPr lang="en-DK" sz="2398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7440940-BCBE-4F10-893B-3AFB265A10A1}"/>
              </a:ext>
            </a:extLst>
          </p:cNvPr>
          <p:cNvSpPr/>
          <p:nvPr/>
        </p:nvSpPr>
        <p:spPr>
          <a:xfrm>
            <a:off x="1251898" y="1013263"/>
            <a:ext cx="539276" cy="539276"/>
          </a:xfrm>
          <a:prstGeom prst="ellipse">
            <a:avLst/>
          </a:prstGeom>
          <a:blipFill dpi="0"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b="1000"/>
            </a:stretch>
          </a:blip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56">
              <a:defRPr/>
            </a:pPr>
            <a:endParaRPr lang="en-DK" sz="2398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8CB942B-52BD-412A-90F0-791395930151}"/>
              </a:ext>
            </a:extLst>
          </p:cNvPr>
          <p:cNvGrpSpPr/>
          <p:nvPr/>
        </p:nvGrpSpPr>
        <p:grpSpPr>
          <a:xfrm>
            <a:off x="2451544" y="1013262"/>
            <a:ext cx="539277" cy="539276"/>
            <a:chOff x="3665874" y="4691507"/>
            <a:chExt cx="539432" cy="539431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B7C34D1B-F792-499F-BA59-51098D2D2E6E}"/>
                </a:ext>
              </a:extLst>
            </p:cNvPr>
            <p:cNvSpPr/>
            <p:nvPr/>
          </p:nvSpPr>
          <p:spPr>
            <a:xfrm>
              <a:off x="3665875" y="4691507"/>
              <a:ext cx="539431" cy="53943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56">
                <a:defRPr/>
              </a:pPr>
              <a:endParaRPr lang="en-DK" sz="2398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B27F2565-36F5-4B38-A0EC-571E62C65570}"/>
                </a:ext>
              </a:extLst>
            </p:cNvPr>
            <p:cNvSpPr/>
            <p:nvPr/>
          </p:nvSpPr>
          <p:spPr>
            <a:xfrm>
              <a:off x="3665874" y="4691507"/>
              <a:ext cx="539431" cy="539431"/>
            </a:xfrm>
            <a:prstGeom prst="ellipse">
              <a:avLst/>
            </a:prstGeom>
            <a:blipFill dpi="0" rotWithShape="1"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 l="3000" t="1000" r="2000" b="4000"/>
              </a:stretch>
            </a:blipFill>
            <a:ln>
              <a:solidFill>
                <a:schemeClr val="bg1">
                  <a:lumMod val="9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56">
                <a:defRPr/>
              </a:pPr>
              <a:endParaRPr lang="en-DK" sz="2398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25" name="Oval 24">
            <a:extLst>
              <a:ext uri="{FF2B5EF4-FFF2-40B4-BE49-F238E27FC236}">
                <a16:creationId xmlns:a16="http://schemas.microsoft.com/office/drawing/2014/main" id="{64CC2A57-D2F1-442F-8933-F5A7AC3E92ED}"/>
              </a:ext>
            </a:extLst>
          </p:cNvPr>
          <p:cNvSpPr/>
          <p:nvPr/>
        </p:nvSpPr>
        <p:spPr>
          <a:xfrm>
            <a:off x="647770" y="1013262"/>
            <a:ext cx="539276" cy="539276"/>
          </a:xfrm>
          <a:prstGeom prst="ellipse">
            <a:avLst/>
          </a:prstGeom>
          <a:blipFill dpi="0"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b="1000"/>
            </a:stretch>
          </a:blip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56">
              <a:defRPr/>
            </a:pPr>
            <a:endParaRPr lang="en-DK" sz="2398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D7A85F5-9B9B-4205-B2AE-3592D22A806A}"/>
              </a:ext>
            </a:extLst>
          </p:cNvPr>
          <p:cNvSpPr/>
          <p:nvPr/>
        </p:nvSpPr>
        <p:spPr>
          <a:xfrm>
            <a:off x="805744" y="1440882"/>
            <a:ext cx="248012" cy="835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09">
              <a:defRPr/>
            </a:pPr>
            <a:endParaRPr lang="da-DK" sz="700">
              <a:solidFill>
                <a:srgbClr val="207CBF"/>
              </a:solidFill>
              <a:latin typeface="Calibri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B84A161-D8C4-4FA6-AEAA-5A990B09C431}"/>
              </a:ext>
            </a:extLst>
          </p:cNvPr>
          <p:cNvSpPr/>
          <p:nvPr/>
        </p:nvSpPr>
        <p:spPr>
          <a:xfrm>
            <a:off x="701245" y="1399321"/>
            <a:ext cx="441850" cy="1857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09">
              <a:defRPr/>
            </a:pPr>
            <a:r>
              <a:rPr lang="da-DK" sz="700">
                <a:solidFill>
                  <a:srgbClr val="207CBF"/>
                </a:solidFill>
                <a:latin typeface="Calibri"/>
              </a:rPr>
              <a:t>27005</a:t>
            </a:r>
          </a:p>
        </p:txBody>
      </p:sp>
    </p:spTree>
    <p:extLst>
      <p:ext uri="{BB962C8B-B14F-4D97-AF65-F5344CB8AC3E}">
        <p14:creationId xmlns:p14="http://schemas.microsoft.com/office/powerpoint/2010/main" val="16474580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39C2BC58-FE3D-4D7F-8AB6-9402898B4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life at </a:t>
            </a:r>
            <a:r>
              <a:rPr lang="en-US" dirty="0" err="1"/>
              <a:t>Combitech</a:t>
            </a:r>
            <a:endParaRPr lang="en-DK" dirty="0"/>
          </a:p>
        </p:txBody>
      </p:sp>
      <p:graphicFrame>
        <p:nvGraphicFramePr>
          <p:cNvPr id="20" name="Content Placeholder 2">
            <a:extLst>
              <a:ext uri="{FF2B5EF4-FFF2-40B4-BE49-F238E27FC236}">
                <a16:creationId xmlns:a16="http://schemas.microsoft.com/office/drawing/2014/main" id="{1119E33E-565F-4F25-A41F-70D2EDD7F27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88938032"/>
              </p:ext>
            </p:extLst>
          </p:nvPr>
        </p:nvGraphicFramePr>
        <p:xfrm>
          <a:off x="955985" y="1158143"/>
          <a:ext cx="5759140" cy="52711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892763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C423E-CB64-4B19-8287-7F0AED61354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My reason for presenting today</a:t>
            </a:r>
            <a:endParaRPr lang="en-DK" dirty="0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5A1EBC63-0B0E-42D0-898E-1BDC63BA9377}"/>
              </a:ext>
            </a:extLst>
          </p:cNvPr>
          <p:cNvSpPr txBox="1">
            <a:spLocks/>
          </p:cNvSpPr>
          <p:nvPr/>
        </p:nvSpPr>
        <p:spPr>
          <a:xfrm>
            <a:off x="496775" y="1886339"/>
            <a:ext cx="7886837" cy="435234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a-DK" dirty="0"/>
              <a:t>I am not affliliated with NFCert</a:t>
            </a:r>
          </a:p>
          <a:p>
            <a:pPr lvl="1"/>
            <a:r>
              <a:rPr lang="da-DK" dirty="0"/>
              <a:t>But I have their approval to talk about this</a:t>
            </a:r>
          </a:p>
          <a:p>
            <a:pPr lvl="1"/>
            <a:endParaRPr lang="da-DK" dirty="0"/>
          </a:p>
          <a:p>
            <a:r>
              <a:rPr lang="da-DK" dirty="0"/>
              <a:t>I used to sit on the TIC (Threat Intelligence Committee) on behalf of JN Data</a:t>
            </a:r>
          </a:p>
          <a:p>
            <a:endParaRPr lang="da-DK" dirty="0"/>
          </a:p>
          <a:p>
            <a:r>
              <a:rPr lang="da-DK" dirty="0"/>
              <a:t>Everyday I saw this gap and it frustrated me...</a:t>
            </a:r>
          </a:p>
          <a:p>
            <a:endParaRPr lang="da-DK" dirty="0"/>
          </a:p>
        </p:txBody>
      </p:sp>
      <p:pic>
        <p:nvPicPr>
          <p:cNvPr id="4" name="Picture 2" descr="A red and blue logo&#10;&#10;Description automatically generated with low confidence">
            <a:extLst>
              <a:ext uri="{FF2B5EF4-FFF2-40B4-BE49-F238E27FC236}">
                <a16:creationId xmlns:a16="http://schemas.microsoft.com/office/drawing/2014/main" id="{4EBD2CDC-4C09-4EFA-A834-E46696824A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8655" y="2120098"/>
            <a:ext cx="4446570" cy="35814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531290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7CF99-707E-4AE0-B066-49CD9ECFF1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325" y="2882"/>
            <a:ext cx="9879925" cy="910704"/>
          </a:xfrm>
        </p:spPr>
        <p:txBody>
          <a:bodyPr>
            <a:normAutofit/>
          </a:bodyPr>
          <a:lstStyle/>
          <a:p>
            <a:r>
              <a:rPr lang="en-US" dirty="0"/>
              <a:t>bring your central cert closer?</a:t>
            </a:r>
            <a:endParaRPr lang="en-DK" dirty="0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42C1FDAB-ECBC-47EF-9407-D69FCF107D6A}"/>
              </a:ext>
            </a:extLst>
          </p:cNvPr>
          <p:cNvSpPr txBox="1">
            <a:spLocks/>
          </p:cNvSpPr>
          <p:nvPr/>
        </p:nvSpPr>
        <p:spPr>
          <a:xfrm>
            <a:off x="838419" y="1826048"/>
            <a:ext cx="7886837" cy="435234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a-DK" dirty="0"/>
              <a:t>First off who is the central CERT in Finance?</a:t>
            </a:r>
          </a:p>
          <a:p>
            <a:r>
              <a:rPr lang="da-DK" dirty="0"/>
              <a:t>Nordic Financial CERT</a:t>
            </a:r>
          </a:p>
          <a:p>
            <a:pPr lvl="1"/>
            <a:endParaRPr lang="da-DK" dirty="0"/>
          </a:p>
          <a:p>
            <a:endParaRPr lang="da-DK" dirty="0"/>
          </a:p>
          <a:p>
            <a:pPr marL="0" indent="0">
              <a:buNone/>
            </a:pPr>
            <a:r>
              <a:rPr lang="da-DK" dirty="0"/>
              <a:t>So how can we bring them closer?</a:t>
            </a:r>
          </a:p>
          <a:p>
            <a:r>
              <a:rPr lang="da-DK" dirty="0"/>
              <a:t>Aren’t we already close enough?</a:t>
            </a:r>
          </a:p>
          <a:p>
            <a:endParaRPr lang="da-DK" dirty="0"/>
          </a:p>
        </p:txBody>
      </p:sp>
      <p:pic>
        <p:nvPicPr>
          <p:cNvPr id="9218" name="Picture 2" descr="Logo&#10;&#10;Description automatically generated">
            <a:extLst>
              <a:ext uri="{FF2B5EF4-FFF2-40B4-BE49-F238E27FC236}">
                <a16:creationId xmlns:a16="http://schemas.microsoft.com/office/drawing/2014/main" id="{683C4865-0C0C-4F37-9F76-0517152273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835" y="5745006"/>
            <a:ext cx="5248275" cy="8667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51928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BF12DA-A728-42B1-A84C-7F7DC5363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Maturity in the finance sector</a:t>
            </a:r>
            <a:endParaRPr lang="en-DK" dirty="0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A905CCD4-AE53-43F6-88F4-3E1A60E87856}"/>
              </a:ext>
            </a:extLst>
          </p:cNvPr>
          <p:cNvSpPr txBox="1">
            <a:spLocks/>
          </p:cNvSpPr>
          <p:nvPr/>
        </p:nvSpPr>
        <p:spPr>
          <a:xfrm>
            <a:off x="838419" y="1826048"/>
            <a:ext cx="7886837" cy="435234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a-DK" dirty="0"/>
              <a:t>The finance sector has been leading the way in its adoption of cyber threat intelligence:-</a:t>
            </a:r>
          </a:p>
          <a:p>
            <a:r>
              <a:rPr lang="da-DK" dirty="0"/>
              <a:t>TIBER</a:t>
            </a:r>
          </a:p>
          <a:p>
            <a:r>
              <a:rPr lang="da-DK" dirty="0"/>
              <a:t>Threat Intelligence Committee at NFCert</a:t>
            </a:r>
          </a:p>
          <a:p>
            <a:r>
              <a:rPr lang="da-DK" dirty="0"/>
              <a:t>MISP</a:t>
            </a:r>
          </a:p>
          <a:p>
            <a:r>
              <a:rPr lang="da-DK" dirty="0"/>
              <a:t>And more... </a:t>
            </a:r>
          </a:p>
          <a:p>
            <a:endParaRPr lang="da-DK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E7C00D-076D-4AE7-ACC9-C2B5206A61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88" t="1938"/>
          <a:stretch/>
        </p:blipFill>
        <p:spPr>
          <a:xfrm>
            <a:off x="3788229" y="4137039"/>
            <a:ext cx="4111868" cy="2718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897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7f8d0323-f492-4b9f-9c47-7766901d4a93">COMBITECH-773104517-7046</_dlc_DocId>
    <_dlc_DocIdUrl xmlns="7f8d0323-f492-4b9f-9c47-7766901d4a93">
      <Url>https://combitechcloud.sharepoint.com/sites/DKCyberSecurity/_layouts/15/DocIdRedir.aspx?ID=COMBITECH-773104517-7046</Url>
      <Description>COMBITECH-773104517-7046</Description>
    </_dlc_DocIdUrl>
    <lcf76f155ced4ddcb4097134ff3c332f xmlns="7f745d6c-304d-493b-8a95-0d18cf6ad762">
      <Terms xmlns="http://schemas.microsoft.com/office/infopath/2007/PartnerControls"/>
    </lcf76f155ced4ddcb4097134ff3c332f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4A4834511DA1242A4BC74D131D82A9F" ma:contentTypeVersion="18" ma:contentTypeDescription="Create a new document." ma:contentTypeScope="" ma:versionID="baf92b90e52e2c80a2b7f216ce42edaa">
  <xsd:schema xmlns:xsd="http://www.w3.org/2001/XMLSchema" xmlns:xs="http://www.w3.org/2001/XMLSchema" xmlns:p="http://schemas.microsoft.com/office/2006/metadata/properties" xmlns:ns2="7f8d0323-f492-4b9f-9c47-7766901d4a93" xmlns:ns3="7f745d6c-304d-493b-8a95-0d18cf6ad762" xmlns:ns4="ff62c4a0-30ed-475e-bb6d-3096ec881d87" targetNamespace="http://schemas.microsoft.com/office/2006/metadata/properties" ma:root="true" ma:fieldsID="f0e31d8cfa0b3f74294522e07347f9af" ns2:_="" ns3:_="" ns4:_="">
    <xsd:import namespace="7f8d0323-f492-4b9f-9c47-7766901d4a93"/>
    <xsd:import namespace="7f745d6c-304d-493b-8a95-0d18cf6ad762"/>
    <xsd:import namespace="ff62c4a0-30ed-475e-bb6d-3096ec881d87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  <xsd:element ref="ns3:MediaServiceKeyPoint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4:SharedWithUsers" minOccurs="0"/>
                <xsd:element ref="ns4:SharedWithDetails" minOccurs="0"/>
                <xsd:element ref="ns3:MediaServiceMetadata" minOccurs="0"/>
                <xsd:element ref="ns3:MediaServiceFastMetadata" minOccurs="0"/>
                <xsd:element ref="ns3:MediaServiceAutoKeyPoints" minOccurs="0"/>
                <xsd:element ref="ns3:lcf76f155ced4ddcb4097134ff3c332f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f8d0323-f492-4b9f-9c47-7766901d4a93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dexed="true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f745d6c-304d-493b-8a95-0d18cf6ad762" elementFormDefault="qualified">
    <xsd:import namespace="http://schemas.microsoft.com/office/2006/documentManagement/types"/>
    <xsd:import namespace="http://schemas.microsoft.com/office/infopath/2007/PartnerControls"/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Metadata" ma:index="1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20" nillable="true" ma:displayName="MediaServiceAutoKeyPoints" ma:hidden="true" ma:internalName="MediaServiceAutoKeyPoints" ma:readOnly="true">
      <xsd:simpleType>
        <xsd:restriction base="dms:Note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36b0646d-272c-47aa-a0f5-0e1a627e6804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3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f62c4a0-30ed-475e-bb6d-3096ec881d87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?mso-contentType ?>
<SharedContentType xmlns="Microsoft.SharePoint.Taxonomy.ContentTypeSync" SourceId="36b0646d-272c-47aa-a0f5-0e1a627e6804" ContentTypeId="0x0101" PreviousValue="false"/>
</file>

<file path=customXml/item5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Version=16.0.0.0, Culture=neutral, PublicKeyToken=71e9bce111e9429c</Assembly>
    <Class>Microsoft.Office.DocumentManagement.Internal.DocIdHandler</Class>
    <Data/>
    <Filter/>
  </Receiver>
</spe:Receivers>
</file>

<file path=customXml/itemProps1.xml><?xml version="1.0" encoding="utf-8"?>
<ds:datastoreItem xmlns:ds="http://schemas.openxmlformats.org/officeDocument/2006/customXml" ds:itemID="{14E117A4-0EE1-4330-A267-64DF0EA7E55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FCC991D-0DD8-4068-B2DC-4D1D1432C3D3}">
  <ds:schemaRefs>
    <ds:schemaRef ds:uri="http://www.w3.org/XML/1998/namespace"/>
    <ds:schemaRef ds:uri="http://purl.org/dc/dcmitype/"/>
    <ds:schemaRef ds:uri="http://purl.org/dc/elements/1.1/"/>
    <ds:schemaRef ds:uri="http://schemas.microsoft.com/office/2006/documentManagement/types"/>
    <ds:schemaRef ds:uri="http://schemas.microsoft.com/office/infopath/2007/PartnerControls"/>
    <ds:schemaRef ds:uri="7f745d6c-304d-493b-8a95-0d18cf6ad762"/>
    <ds:schemaRef ds:uri="http://schemas.openxmlformats.org/package/2006/metadata/core-properties"/>
    <ds:schemaRef ds:uri="ff62c4a0-30ed-475e-bb6d-3096ec881d87"/>
    <ds:schemaRef ds:uri="http://schemas.microsoft.com/office/2006/metadata/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CB6F593B-E26B-43F3-8C40-0D84EE08E6CE}"/>
</file>

<file path=customXml/itemProps4.xml><?xml version="1.0" encoding="utf-8"?>
<ds:datastoreItem xmlns:ds="http://schemas.openxmlformats.org/officeDocument/2006/customXml" ds:itemID="{C0511E63-44BD-4A5B-93D0-9F069B822ADD}"/>
</file>

<file path=customXml/itemProps5.xml><?xml version="1.0" encoding="utf-8"?>
<ds:datastoreItem xmlns:ds="http://schemas.openxmlformats.org/officeDocument/2006/customXml" ds:itemID="{DF81546F-AEE4-4CDA-89E0-C3BE01E5F8B9}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3301</TotalTime>
  <Words>1087</Words>
  <Application>Microsoft Office PowerPoint</Application>
  <PresentationFormat>Widescreen</PresentationFormat>
  <Paragraphs>200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Agency FB</vt:lpstr>
      <vt:lpstr>Arial</vt:lpstr>
      <vt:lpstr>Calibri</vt:lpstr>
      <vt:lpstr>Calibri Light</vt:lpstr>
      <vt:lpstr>Custom Design</vt:lpstr>
      <vt:lpstr>PowerPoint Presentation</vt:lpstr>
      <vt:lpstr>Introduction to this talk…</vt:lpstr>
      <vt:lpstr>A little about Me…</vt:lpstr>
      <vt:lpstr>My life in CTI</vt:lpstr>
      <vt:lpstr>Combitechs forretningsprofil</vt:lpstr>
      <vt:lpstr>My life at Combitech</vt:lpstr>
      <vt:lpstr>My reason for presenting today</vt:lpstr>
      <vt:lpstr>bring your central cert closer?</vt:lpstr>
      <vt:lpstr>Maturity in the finance sector</vt:lpstr>
      <vt:lpstr>MISP</vt:lpstr>
      <vt:lpstr>Threat sharing with MISP</vt:lpstr>
      <vt:lpstr>Threat sharing with NFCert</vt:lpstr>
      <vt:lpstr>PowerPoint Presentation</vt:lpstr>
      <vt:lpstr>Automation... To a point...</vt:lpstr>
      <vt:lpstr>The problem</vt:lpstr>
      <vt:lpstr>The Decaying indicator</vt:lpstr>
      <vt:lpstr>PowerPoint Presentation</vt:lpstr>
      <vt:lpstr>Decay -----&gt; Missed opportunity</vt:lpstr>
      <vt:lpstr>Is automation really the key?</vt:lpstr>
      <vt:lpstr>The deeper problem</vt:lpstr>
      <vt:lpstr>There is some salvation…</vt:lpstr>
      <vt:lpstr>The solution…</vt:lpstr>
      <vt:lpstr>PowerPoint Presentation</vt:lpstr>
      <vt:lpstr>So what is actually happening here?</vt:lpstr>
      <vt:lpstr>This all sounds great… What else?</vt:lpstr>
      <vt:lpstr>kundeportefølje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Jesper Skovgaard</dc:creator>
  <cp:lastModifiedBy>David Thejl-Clayton</cp:lastModifiedBy>
  <cp:revision>23</cp:revision>
  <dcterms:created xsi:type="dcterms:W3CDTF">2021-09-01T07:26:24Z</dcterms:created>
  <dcterms:modified xsi:type="dcterms:W3CDTF">2021-09-29T08:18:00Z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71cffee6-aa30-4f5a-bbc3-434e7067f7b3_Enabled">
    <vt:lpwstr>true</vt:lpwstr>
  </property>
  <property fmtid="{D5CDD505-2E9C-101B-9397-08002B2CF9AE}" pid="3" name="MSIP_Label_71cffee6-aa30-4f5a-bbc3-434e7067f7b3_SetDate">
    <vt:lpwstr>2021-03-03T19:54:13Z</vt:lpwstr>
  </property>
  <property fmtid="{D5CDD505-2E9C-101B-9397-08002B2CF9AE}" pid="4" name="MSIP_Label_71cffee6-aa30-4f5a-bbc3-434e7067f7b3_Method">
    <vt:lpwstr>Standard</vt:lpwstr>
  </property>
  <property fmtid="{D5CDD505-2E9C-101B-9397-08002B2CF9AE}" pid="5" name="MSIP_Label_71cffee6-aa30-4f5a-bbc3-434e7067f7b3_Name">
    <vt:lpwstr>Company Confidential</vt:lpwstr>
  </property>
  <property fmtid="{D5CDD505-2E9C-101B-9397-08002B2CF9AE}" pid="6" name="MSIP_Label_71cffee6-aa30-4f5a-bbc3-434e7067f7b3_SiteId">
    <vt:lpwstr>0d11ac4a-ef5e-423a-803b-e51aacfa43d6</vt:lpwstr>
  </property>
  <property fmtid="{D5CDD505-2E9C-101B-9397-08002B2CF9AE}" pid="7" name="MSIP_Label_71cffee6-aa30-4f5a-bbc3-434e7067f7b3_ActionId">
    <vt:lpwstr>5eb06739-9c4d-4039-bd00-6e01c5849d45</vt:lpwstr>
  </property>
  <property fmtid="{D5CDD505-2E9C-101B-9397-08002B2CF9AE}" pid="8" name="MSIP_Label_71cffee6-aa30-4f5a-bbc3-434e7067f7b3_ContentBits">
    <vt:lpwstr>0</vt:lpwstr>
  </property>
  <property fmtid="{D5CDD505-2E9C-101B-9397-08002B2CF9AE}" pid="9" name="ContentTypeId">
    <vt:lpwstr>0x01010034A4834511DA1242A4BC74D131D82A9F</vt:lpwstr>
  </property>
  <property fmtid="{D5CDD505-2E9C-101B-9397-08002B2CF9AE}" pid="10" name="_dlc_DocIdItemGuid">
    <vt:lpwstr>96234a86-8f55-4f0e-aed9-442b2e6ba082</vt:lpwstr>
  </property>
  <property fmtid="{D5CDD505-2E9C-101B-9397-08002B2CF9AE}" pid="11" name="TaxKeyword">
    <vt:lpwstr/>
  </property>
  <property fmtid="{D5CDD505-2E9C-101B-9397-08002B2CF9AE}" pid="12" name="MediaServiceImageTags">
    <vt:lpwstr/>
  </property>
  <property fmtid="{D5CDD505-2E9C-101B-9397-08002B2CF9AE}" pid="13" name="TaxCatchAll">
    <vt:lpwstr/>
  </property>
  <property fmtid="{D5CDD505-2E9C-101B-9397-08002B2CF9AE}" pid="14" name="TaxKeywordTaxHTField">
    <vt:lpwstr/>
  </property>
</Properties>
</file>